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8" r:id="rId2"/>
  </p:sldMasterIdLst>
  <p:notesMasterIdLst>
    <p:notesMasterId r:id="rId11"/>
  </p:notesMasterIdLst>
  <p:handoutMasterIdLst>
    <p:handoutMasterId r:id="rId12"/>
  </p:handoutMasterIdLst>
  <p:sldIdLst>
    <p:sldId id="256" r:id="rId3"/>
    <p:sldId id="289" r:id="rId4"/>
    <p:sldId id="292" r:id="rId5"/>
    <p:sldId id="291" r:id="rId6"/>
    <p:sldId id="296" r:id="rId7"/>
    <p:sldId id="295" r:id="rId8"/>
    <p:sldId id="294" r:id="rId9"/>
    <p:sldId id="258" r:id="rId10"/>
  </p:sldIdLst>
  <p:sldSz cx="9144000" cy="6858000" type="screen4x3"/>
  <p:notesSz cx="6858000" cy="9144000"/>
  <p:defaultTextStyle>
    <a:defPPr>
      <a:defRPr lang="nb-NO"/>
    </a:defPPr>
    <a:lvl1pPr marL="0" algn="l" defTabSz="914249" rtl="0" eaLnBrk="1" latinLnBrk="0" hangingPunct="1">
      <a:defRPr sz="1800" kern="1200">
        <a:solidFill>
          <a:schemeClr val="tx1"/>
        </a:solidFill>
        <a:latin typeface="+mn-lt"/>
        <a:ea typeface="+mn-ea"/>
        <a:cs typeface="+mn-cs"/>
      </a:defRPr>
    </a:lvl1pPr>
    <a:lvl2pPr marL="457124" algn="l" defTabSz="914249" rtl="0" eaLnBrk="1" latinLnBrk="0" hangingPunct="1">
      <a:defRPr sz="1800" kern="1200">
        <a:solidFill>
          <a:schemeClr val="tx1"/>
        </a:solidFill>
        <a:latin typeface="+mn-lt"/>
        <a:ea typeface="+mn-ea"/>
        <a:cs typeface="+mn-cs"/>
      </a:defRPr>
    </a:lvl2pPr>
    <a:lvl3pPr marL="914249" algn="l" defTabSz="914249" rtl="0" eaLnBrk="1" latinLnBrk="0" hangingPunct="1">
      <a:defRPr sz="1800" kern="1200">
        <a:solidFill>
          <a:schemeClr val="tx1"/>
        </a:solidFill>
        <a:latin typeface="+mn-lt"/>
        <a:ea typeface="+mn-ea"/>
        <a:cs typeface="+mn-cs"/>
      </a:defRPr>
    </a:lvl3pPr>
    <a:lvl4pPr marL="1371373" algn="l" defTabSz="914249" rtl="0" eaLnBrk="1" latinLnBrk="0" hangingPunct="1">
      <a:defRPr sz="1800" kern="1200">
        <a:solidFill>
          <a:schemeClr val="tx1"/>
        </a:solidFill>
        <a:latin typeface="+mn-lt"/>
        <a:ea typeface="+mn-ea"/>
        <a:cs typeface="+mn-cs"/>
      </a:defRPr>
    </a:lvl4pPr>
    <a:lvl5pPr marL="1828497" algn="l" defTabSz="914249" rtl="0" eaLnBrk="1" latinLnBrk="0" hangingPunct="1">
      <a:defRPr sz="1800" kern="1200">
        <a:solidFill>
          <a:schemeClr val="tx1"/>
        </a:solidFill>
        <a:latin typeface="+mn-lt"/>
        <a:ea typeface="+mn-ea"/>
        <a:cs typeface="+mn-cs"/>
      </a:defRPr>
    </a:lvl5pPr>
    <a:lvl6pPr marL="2285622" algn="l" defTabSz="914249" rtl="0" eaLnBrk="1" latinLnBrk="0" hangingPunct="1">
      <a:defRPr sz="1800" kern="1200">
        <a:solidFill>
          <a:schemeClr val="tx1"/>
        </a:solidFill>
        <a:latin typeface="+mn-lt"/>
        <a:ea typeface="+mn-ea"/>
        <a:cs typeface="+mn-cs"/>
      </a:defRPr>
    </a:lvl6pPr>
    <a:lvl7pPr marL="2742746" algn="l" defTabSz="914249" rtl="0" eaLnBrk="1" latinLnBrk="0" hangingPunct="1">
      <a:defRPr sz="1800" kern="1200">
        <a:solidFill>
          <a:schemeClr val="tx1"/>
        </a:solidFill>
        <a:latin typeface="+mn-lt"/>
        <a:ea typeface="+mn-ea"/>
        <a:cs typeface="+mn-cs"/>
      </a:defRPr>
    </a:lvl7pPr>
    <a:lvl8pPr marL="3199871" algn="l" defTabSz="914249" rtl="0" eaLnBrk="1" latinLnBrk="0" hangingPunct="1">
      <a:defRPr sz="1800" kern="1200">
        <a:solidFill>
          <a:schemeClr val="tx1"/>
        </a:solidFill>
        <a:latin typeface="+mn-lt"/>
        <a:ea typeface="+mn-ea"/>
        <a:cs typeface="+mn-cs"/>
      </a:defRPr>
    </a:lvl8pPr>
    <a:lvl9pPr marL="3656995" algn="l" defTabSz="914249"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lger" initials="hr" lastIdx="20" clrIdx="0"/>
  <p:cmAuthor id="1" name="steinriis" initials="s" lastIdx="8" clrIdx="1"/>
  <p:cmAuthor id="2" name="RoarN" initials="R" lastIdx="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A3AB"/>
    <a:srgbClr val="76713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60"/>
  </p:normalViewPr>
  <p:slideViewPr>
    <p:cSldViewPr snapToObjects="1">
      <p:cViewPr>
        <p:scale>
          <a:sx n="98" d="100"/>
          <a:sy n="98" d="100"/>
        </p:scale>
        <p:origin x="-1998" y="-372"/>
      </p:cViewPr>
      <p:guideLst>
        <p:guide orient="horz" pos="2160"/>
        <p:guide pos="2880"/>
      </p:guideLst>
    </p:cSldViewPr>
  </p:slideViewPr>
  <p:notesTextViewPr>
    <p:cViewPr>
      <p:scale>
        <a:sx n="100" d="100"/>
        <a:sy n="100" d="100"/>
      </p:scale>
      <p:origin x="0" y="0"/>
    </p:cViewPr>
  </p:notesTextViewPr>
  <p:notesViewPr>
    <p:cSldViewPr snapToObjects="1">
      <p:cViewPr varScale="1">
        <p:scale>
          <a:sx n="96" d="100"/>
          <a:sy n="96" d="100"/>
        </p:scale>
        <p:origin x="-1854"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1D52CD0-CA60-4B0F-948F-5363953EDACC}" type="datetimeFigureOut">
              <a:rPr lang="en-GB" smtClean="0"/>
              <a:pPr/>
              <a:t>19/08/2014</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144FB04-B2D5-4FBB-9B84-E9889E376A0A}" type="slidenum">
              <a:rPr lang="en-GB" smtClean="0"/>
              <a:pPr/>
              <a:t>‹#›</a:t>
            </a:fld>
            <a:endParaRPr lang="en-GB"/>
          </a:p>
        </p:txBody>
      </p:sp>
    </p:spTree>
    <p:extLst>
      <p:ext uri="{BB962C8B-B14F-4D97-AF65-F5344CB8AC3E}">
        <p14:creationId xmlns:p14="http://schemas.microsoft.com/office/powerpoint/2010/main" val="3731273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7200"/>
          </a:xfrm>
          <a:prstGeom prst="rect">
            <a:avLst/>
          </a:prstGeom>
        </p:spPr>
        <p:txBody>
          <a:bodyPr vert="horz" lIns="91422" tIns="45712" rIns="91422" bIns="45712" rtlCol="0"/>
          <a:lstStyle>
            <a:lvl1pPr algn="l">
              <a:defRPr sz="1200"/>
            </a:lvl1pPr>
          </a:lstStyle>
          <a:p>
            <a:endParaRPr lang="en-GB"/>
          </a:p>
        </p:txBody>
      </p:sp>
      <p:sp>
        <p:nvSpPr>
          <p:cNvPr id="3" name="Date Placeholder 2"/>
          <p:cNvSpPr>
            <a:spLocks noGrp="1"/>
          </p:cNvSpPr>
          <p:nvPr>
            <p:ph type="dt" idx="1"/>
          </p:nvPr>
        </p:nvSpPr>
        <p:spPr>
          <a:xfrm>
            <a:off x="3884613" y="1"/>
            <a:ext cx="2971800" cy="457200"/>
          </a:xfrm>
          <a:prstGeom prst="rect">
            <a:avLst/>
          </a:prstGeom>
        </p:spPr>
        <p:txBody>
          <a:bodyPr vert="horz" lIns="91422" tIns="45712" rIns="91422" bIns="45712" rtlCol="0"/>
          <a:lstStyle>
            <a:lvl1pPr algn="r">
              <a:defRPr sz="1200"/>
            </a:lvl1pPr>
          </a:lstStyle>
          <a:p>
            <a:fld id="{D1A03495-6644-4B55-81BC-791AC64393F9}" type="datetimeFigureOut">
              <a:rPr lang="en-GB" smtClean="0"/>
              <a:pPr/>
              <a:t>19/08/2014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22" tIns="45712" rIns="91422" bIns="45712"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4"/>
            <a:ext cx="2971800" cy="457200"/>
          </a:xfrm>
          <a:prstGeom prst="rect">
            <a:avLst/>
          </a:prstGeom>
        </p:spPr>
        <p:txBody>
          <a:bodyPr vert="horz" lIns="91422" tIns="45712" rIns="91422" bIns="45712"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4"/>
            <a:ext cx="2971800" cy="457200"/>
          </a:xfrm>
          <a:prstGeom prst="rect">
            <a:avLst/>
          </a:prstGeom>
        </p:spPr>
        <p:txBody>
          <a:bodyPr vert="horz" lIns="91422" tIns="45712" rIns="91422" bIns="45712" rtlCol="0" anchor="b"/>
          <a:lstStyle>
            <a:lvl1pPr algn="r">
              <a:defRPr sz="1200"/>
            </a:lvl1pPr>
          </a:lstStyle>
          <a:p>
            <a:fld id="{DF280CC1-E8CC-4E2A-984F-ED43D2258E9A}" type="slidenum">
              <a:rPr lang="en-GB" smtClean="0"/>
              <a:pPr/>
              <a:t>‹#›</a:t>
            </a:fld>
            <a:endParaRPr lang="en-GB"/>
          </a:p>
        </p:txBody>
      </p:sp>
    </p:spTree>
    <p:extLst>
      <p:ext uri="{BB962C8B-B14F-4D97-AF65-F5344CB8AC3E}">
        <p14:creationId xmlns:p14="http://schemas.microsoft.com/office/powerpoint/2010/main" val="3846260732"/>
      </p:ext>
    </p:extLst>
  </p:cSld>
  <p:clrMap bg1="lt1" tx1="dk1" bg2="lt2" tx2="dk2" accent1="accent1" accent2="accent2" accent3="accent3" accent4="accent4" accent5="accent5" accent6="accent6" hlink="hlink" folHlink="folHlink"/>
  <p:notesStyle>
    <a:lvl1pPr marL="0" algn="l" defTabSz="914249" rtl="0" eaLnBrk="1" latinLnBrk="0" hangingPunct="1">
      <a:defRPr sz="1200" kern="1200">
        <a:solidFill>
          <a:schemeClr val="tx1"/>
        </a:solidFill>
        <a:latin typeface="+mn-lt"/>
        <a:ea typeface="+mn-ea"/>
        <a:cs typeface="+mn-cs"/>
      </a:defRPr>
    </a:lvl1pPr>
    <a:lvl2pPr marL="457124" algn="l" defTabSz="914249" rtl="0" eaLnBrk="1" latinLnBrk="0" hangingPunct="1">
      <a:defRPr sz="1200" kern="1200">
        <a:solidFill>
          <a:schemeClr val="tx1"/>
        </a:solidFill>
        <a:latin typeface="+mn-lt"/>
        <a:ea typeface="+mn-ea"/>
        <a:cs typeface="+mn-cs"/>
      </a:defRPr>
    </a:lvl2pPr>
    <a:lvl3pPr marL="914249" algn="l" defTabSz="914249" rtl="0" eaLnBrk="1" latinLnBrk="0" hangingPunct="1">
      <a:defRPr sz="1200" kern="1200">
        <a:solidFill>
          <a:schemeClr val="tx1"/>
        </a:solidFill>
        <a:latin typeface="+mn-lt"/>
        <a:ea typeface="+mn-ea"/>
        <a:cs typeface="+mn-cs"/>
      </a:defRPr>
    </a:lvl3pPr>
    <a:lvl4pPr marL="1371373" algn="l" defTabSz="914249" rtl="0" eaLnBrk="1" latinLnBrk="0" hangingPunct="1">
      <a:defRPr sz="1200" kern="1200">
        <a:solidFill>
          <a:schemeClr val="tx1"/>
        </a:solidFill>
        <a:latin typeface="+mn-lt"/>
        <a:ea typeface="+mn-ea"/>
        <a:cs typeface="+mn-cs"/>
      </a:defRPr>
    </a:lvl4pPr>
    <a:lvl5pPr marL="1828497" algn="l" defTabSz="914249" rtl="0" eaLnBrk="1" latinLnBrk="0" hangingPunct="1">
      <a:defRPr sz="1200" kern="1200">
        <a:solidFill>
          <a:schemeClr val="tx1"/>
        </a:solidFill>
        <a:latin typeface="+mn-lt"/>
        <a:ea typeface="+mn-ea"/>
        <a:cs typeface="+mn-cs"/>
      </a:defRPr>
    </a:lvl5pPr>
    <a:lvl6pPr marL="2285622" algn="l" defTabSz="914249" rtl="0" eaLnBrk="1" latinLnBrk="0" hangingPunct="1">
      <a:defRPr sz="1200" kern="1200">
        <a:solidFill>
          <a:schemeClr val="tx1"/>
        </a:solidFill>
        <a:latin typeface="+mn-lt"/>
        <a:ea typeface="+mn-ea"/>
        <a:cs typeface="+mn-cs"/>
      </a:defRPr>
    </a:lvl6pPr>
    <a:lvl7pPr marL="2742746" algn="l" defTabSz="914249" rtl="0" eaLnBrk="1" latinLnBrk="0" hangingPunct="1">
      <a:defRPr sz="1200" kern="1200">
        <a:solidFill>
          <a:schemeClr val="tx1"/>
        </a:solidFill>
        <a:latin typeface="+mn-lt"/>
        <a:ea typeface="+mn-ea"/>
        <a:cs typeface="+mn-cs"/>
      </a:defRPr>
    </a:lvl7pPr>
    <a:lvl8pPr marL="3199871" algn="l" defTabSz="914249" rtl="0" eaLnBrk="1" latinLnBrk="0" hangingPunct="1">
      <a:defRPr sz="1200" kern="1200">
        <a:solidFill>
          <a:schemeClr val="tx1"/>
        </a:solidFill>
        <a:latin typeface="+mn-lt"/>
        <a:ea typeface="+mn-ea"/>
        <a:cs typeface="+mn-cs"/>
      </a:defRPr>
    </a:lvl8pPr>
    <a:lvl9pPr marL="3656995" algn="l" defTabSz="91424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2658796D-1DBB-426F-BDDB-B47C07650673}" type="slidenum">
              <a:rPr lang="en-GB" smtClean="0"/>
              <a:pPr>
                <a:defRPr/>
              </a:pPr>
              <a:t>3</a:t>
            </a:fld>
            <a:endParaRPr lang="en-GB"/>
          </a:p>
        </p:txBody>
      </p:sp>
    </p:spTree>
    <p:extLst>
      <p:ext uri="{BB962C8B-B14F-4D97-AF65-F5344CB8AC3E}">
        <p14:creationId xmlns:p14="http://schemas.microsoft.com/office/powerpoint/2010/main" val="258958367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Master" Target="../slideMasters/slideMaster1.xml"/><Relationship Id="rId6" Type="http://schemas.openxmlformats.org/officeDocument/2006/relationships/image" Target="../media/image38.jpeg"/><Relationship Id="rId5" Type="http://schemas.openxmlformats.org/officeDocument/2006/relationships/image" Target="../media/image5.png"/><Relationship Id="rId4" Type="http://schemas.openxmlformats.org/officeDocument/2006/relationships/image" Target="../media/image37.jpe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9.jpeg"/><Relationship Id="rId1" Type="http://schemas.openxmlformats.org/officeDocument/2006/relationships/slideMaster" Target="../slideMasters/slideMaster1.xml"/><Relationship Id="rId6" Type="http://schemas.openxmlformats.org/officeDocument/2006/relationships/image" Target="../media/image41.jpeg"/><Relationship Id="rId5" Type="http://schemas.openxmlformats.org/officeDocument/2006/relationships/image" Target="../media/image5.png"/><Relationship Id="rId4" Type="http://schemas.openxmlformats.org/officeDocument/2006/relationships/image" Target="../media/image40.jpe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42.jpeg"/><Relationship Id="rId1" Type="http://schemas.openxmlformats.org/officeDocument/2006/relationships/slideMaster" Target="../slideMasters/slideMaster1.xml"/><Relationship Id="rId6" Type="http://schemas.openxmlformats.org/officeDocument/2006/relationships/image" Target="../media/image44.jpeg"/><Relationship Id="rId5" Type="http://schemas.openxmlformats.org/officeDocument/2006/relationships/image" Target="../media/image5.png"/><Relationship Id="rId4" Type="http://schemas.openxmlformats.org/officeDocument/2006/relationships/image" Target="../media/image43.jpe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2.jpeg"/><Relationship Id="rId7" Type="http://schemas.openxmlformats.org/officeDocument/2006/relationships/image" Target="../media/image8.png"/><Relationship Id="rId2" Type="http://schemas.openxmlformats.org/officeDocument/2006/relationships/image" Target="../media/image45.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44.jpe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Master" Target="../slideMasters/slideMaster1.xml"/><Relationship Id="rId6" Type="http://schemas.openxmlformats.org/officeDocument/2006/relationships/image" Target="../media/image38.jpeg"/><Relationship Id="rId5" Type="http://schemas.openxmlformats.org/officeDocument/2006/relationships/image" Target="../media/image5.png"/><Relationship Id="rId4" Type="http://schemas.openxmlformats.org/officeDocument/2006/relationships/image" Target="../media/image37.jpeg"/><Relationship Id="rId9" Type="http://schemas.openxmlformats.org/officeDocument/2006/relationships/image" Target="../media/image46.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9.jpeg"/><Relationship Id="rId1" Type="http://schemas.openxmlformats.org/officeDocument/2006/relationships/slideMaster" Target="../slideMasters/slideMaster1.xml"/><Relationship Id="rId6" Type="http://schemas.openxmlformats.org/officeDocument/2006/relationships/image" Target="../media/image41.jpeg"/><Relationship Id="rId5" Type="http://schemas.openxmlformats.org/officeDocument/2006/relationships/image" Target="../media/image5.png"/><Relationship Id="rId4" Type="http://schemas.openxmlformats.org/officeDocument/2006/relationships/image" Target="../media/image40.jpeg"/><Relationship Id="rId9" Type="http://schemas.openxmlformats.org/officeDocument/2006/relationships/image" Target="../media/image46.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42.jpeg"/><Relationship Id="rId1" Type="http://schemas.openxmlformats.org/officeDocument/2006/relationships/slideMaster" Target="../slideMasters/slideMaster1.xml"/><Relationship Id="rId6" Type="http://schemas.openxmlformats.org/officeDocument/2006/relationships/image" Target="../media/image44.jpeg"/><Relationship Id="rId5" Type="http://schemas.openxmlformats.org/officeDocument/2006/relationships/image" Target="../media/image5.png"/><Relationship Id="rId4" Type="http://schemas.openxmlformats.org/officeDocument/2006/relationships/image" Target="../media/image43.jpeg"/><Relationship Id="rId9" Type="http://schemas.openxmlformats.org/officeDocument/2006/relationships/image" Target="../media/image46.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48.jpeg"/><Relationship Id="rId1" Type="http://schemas.openxmlformats.org/officeDocument/2006/relationships/slideMaster" Target="../slideMasters/slideMaster1.xml"/><Relationship Id="rId6" Type="http://schemas.openxmlformats.org/officeDocument/2006/relationships/image" Target="../media/image50.jpeg"/><Relationship Id="rId5" Type="http://schemas.openxmlformats.org/officeDocument/2006/relationships/image" Target="../media/image7.png"/><Relationship Id="rId4" Type="http://schemas.openxmlformats.org/officeDocument/2006/relationships/image" Target="../media/image49.jpeg"/><Relationship Id="rId9" Type="http://schemas.openxmlformats.org/officeDocument/2006/relationships/image" Target="../media/image46.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 Id="rId9"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www.kongsberg.com/" TargetMode="External"/><Relationship Id="rId2" Type="http://schemas.openxmlformats.org/officeDocument/2006/relationships/image" Target="../media/image51.jpeg"/><Relationship Id="rId1" Type="http://schemas.openxmlformats.org/officeDocument/2006/relationships/slideMaster" Target="../slideMasters/slideMaster2.xml"/><Relationship Id="rId5" Type="http://schemas.openxmlformats.org/officeDocument/2006/relationships/image" Target="../media/image53.jpeg"/><Relationship Id="rId4" Type="http://schemas.openxmlformats.org/officeDocument/2006/relationships/image" Target="../media/image5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5.png"/><Relationship Id="rId4" Type="http://schemas.openxmlformats.org/officeDocument/2006/relationships/image" Target="../media/image19.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5.png"/><Relationship Id="rId4" Type="http://schemas.openxmlformats.org/officeDocument/2006/relationships/image" Target="../media/image22.jpe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5.png"/><Relationship Id="rId4" Type="http://schemas.openxmlformats.org/officeDocument/2006/relationships/image" Target="../media/image25.jpe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27.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5.png"/><Relationship Id="rId4" Type="http://schemas.openxmlformats.org/officeDocument/2006/relationships/image" Target="../media/image28.jpe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Master" Target="../slideMasters/slideMaster1.xml"/><Relationship Id="rId6" Type="http://schemas.openxmlformats.org/officeDocument/2006/relationships/image" Target="../media/image32.jpeg"/><Relationship Id="rId5" Type="http://schemas.openxmlformats.org/officeDocument/2006/relationships/image" Target="../media/image5.png"/><Relationship Id="rId4" Type="http://schemas.openxmlformats.org/officeDocument/2006/relationships/image" Target="../media/image31.jpe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13.png"/><Relationship Id="rId4" Type="http://schemas.openxmlformats.org/officeDocument/2006/relationships/image" Target="../media/image34.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18" name="1610_Foto" descr="kongsberg_ppt_221211_01_as_16x10-1.jpg" hidden="1"/>
          <p:cNvPicPr>
            <a:picLocks noChangeAspect="1"/>
          </p:cNvPicPr>
          <p:nvPr userDrawn="1"/>
        </p:nvPicPr>
        <p:blipFill>
          <a:blip r:embed="rId2" cstate="print"/>
          <a:stretch>
            <a:fillRect/>
          </a:stretch>
        </p:blipFill>
        <p:spPr>
          <a:xfrm>
            <a:off x="3048" y="1835"/>
            <a:ext cx="9137904" cy="6854344"/>
          </a:xfrm>
          <a:prstGeom prst="rect">
            <a:avLst/>
          </a:prstGeom>
        </p:spPr>
      </p:pic>
      <p:pic>
        <p:nvPicPr>
          <p:cNvPr id="28" name="1610_Mønster" descr="1610_mønster1.png" hidden="1"/>
          <p:cNvPicPr>
            <a:picLocks noChangeAspect="1"/>
          </p:cNvPicPr>
          <p:nvPr userDrawn="1"/>
        </p:nvPicPr>
        <p:blipFill>
          <a:blip r:embed="rId3" cstate="print"/>
          <a:stretch>
            <a:fillRect/>
          </a:stretch>
        </p:blipFill>
        <p:spPr>
          <a:xfrm>
            <a:off x="3425" y="2112"/>
            <a:ext cx="9137148" cy="6853776"/>
          </a:xfrm>
          <a:prstGeom prst="rect">
            <a:avLst/>
          </a:prstGeom>
        </p:spPr>
      </p:pic>
      <p:pic>
        <p:nvPicPr>
          <p:cNvPr id="21" name="43_Foto" descr="kongsberg_ppt_151211_01_as-1.jpg"/>
          <p:cNvPicPr>
            <a:picLocks noChangeAspect="1"/>
          </p:cNvPicPr>
          <p:nvPr userDrawn="1"/>
        </p:nvPicPr>
        <p:blipFill>
          <a:blip r:embed="rId4" cstate="print"/>
          <a:stretch>
            <a:fillRect/>
          </a:stretch>
        </p:blipFill>
        <p:spPr>
          <a:xfrm>
            <a:off x="0" y="0"/>
            <a:ext cx="9144000" cy="6858000"/>
          </a:xfrm>
          <a:prstGeom prst="rect">
            <a:avLst/>
          </a:prstGeom>
        </p:spPr>
      </p:pic>
      <p:pic>
        <p:nvPicPr>
          <p:cNvPr id="26" name="43_Mønster" descr="43_mønster_1.png"/>
          <p:cNvPicPr>
            <a:picLocks noChangeAspect="1"/>
          </p:cNvPicPr>
          <p:nvPr userDrawn="1"/>
        </p:nvPicPr>
        <p:blipFill>
          <a:blip r:embed="rId5" cstate="print"/>
          <a:stretch>
            <a:fillRect/>
          </a:stretch>
        </p:blipFill>
        <p:spPr>
          <a:xfrm>
            <a:off x="377" y="293"/>
            <a:ext cx="9143244" cy="6857435"/>
          </a:xfrm>
          <a:prstGeom prst="rect">
            <a:avLst/>
          </a:prstGeom>
        </p:spPr>
      </p:pic>
      <p:pic>
        <p:nvPicPr>
          <p:cNvPr id="11" name="169_Foto" descr="kongsberg_ppt_151211_01_as_16x9-1.jpg" hidden="1"/>
          <p:cNvPicPr>
            <a:picLocks noChangeAspect="1"/>
          </p:cNvPicPr>
          <p:nvPr userDrawn="1"/>
        </p:nvPicPr>
        <p:blipFill>
          <a:blip r:embed="rId6" cstate="print"/>
          <a:stretch>
            <a:fillRect/>
          </a:stretch>
        </p:blipFill>
        <p:spPr>
          <a:xfrm>
            <a:off x="1356" y="0"/>
            <a:ext cx="9141291" cy="6858000"/>
          </a:xfrm>
          <a:prstGeom prst="rect">
            <a:avLst/>
          </a:prstGeom>
        </p:spPr>
      </p:pic>
      <p:pic>
        <p:nvPicPr>
          <p:cNvPr id="25" name="169_Mønster" descr="169_mønster1.png" hidden="1"/>
          <p:cNvPicPr>
            <a:picLocks noChangeAspect="1"/>
          </p:cNvPicPr>
          <p:nvPr userDrawn="1"/>
        </p:nvPicPr>
        <p:blipFill>
          <a:blip r:embed="rId7" cstate="print"/>
          <a:stretch>
            <a:fillRect/>
          </a:stretch>
        </p:blipFill>
        <p:spPr>
          <a:xfrm>
            <a:off x="2710" y="0"/>
            <a:ext cx="9141291" cy="6858000"/>
          </a:xfrm>
          <a:prstGeom prst="rect">
            <a:avLst/>
          </a:prstGeom>
        </p:spPr>
      </p:pic>
      <p:sp>
        <p:nvSpPr>
          <p:cNvPr id="2" name="T1"/>
          <p:cNvSpPr>
            <a:spLocks noGrp="1"/>
          </p:cNvSpPr>
          <p:nvPr>
            <p:ph type="ctrTitle" hasCustomPrompt="1"/>
          </p:nvPr>
        </p:nvSpPr>
        <p:spPr>
          <a:xfrm>
            <a:off x="900000" y="1414637"/>
            <a:ext cx="77724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00000" y="1897037"/>
            <a:ext cx="7772400" cy="3096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7" name="169_Tittellogo" descr="kongsberg_logo_main_white_wmark.png" hidden="1"/>
          <p:cNvPicPr>
            <a:picLocks noChangeAspect="1"/>
          </p:cNvPicPr>
          <p:nvPr userDrawn="1"/>
        </p:nvPicPr>
        <p:blipFill>
          <a:blip r:embed="rId8" cstate="print"/>
          <a:stretch>
            <a:fillRect/>
          </a:stretch>
        </p:blipFill>
        <p:spPr>
          <a:xfrm>
            <a:off x="8236804" y="3048000"/>
            <a:ext cx="604495" cy="768000"/>
          </a:xfrm>
          <a:prstGeom prst="rect">
            <a:avLst/>
          </a:prstGeom>
        </p:spPr>
      </p:pic>
      <p:pic>
        <p:nvPicPr>
          <p:cNvPr id="22" name="43_Tittellogo" descr="kongsberg_logo_main_white_wmark.png"/>
          <p:cNvPicPr>
            <a:picLocks noChangeAspect="1"/>
          </p:cNvPicPr>
          <p:nvPr userDrawn="1"/>
        </p:nvPicPr>
        <p:blipFill>
          <a:blip r:embed="rId8" cstate="print"/>
          <a:stretch>
            <a:fillRect/>
          </a:stretch>
        </p:blipFill>
        <p:spPr>
          <a:xfrm>
            <a:off x="7829529" y="3060000"/>
            <a:ext cx="755619" cy="720000"/>
          </a:xfrm>
          <a:prstGeom prst="rect">
            <a:avLst/>
          </a:prstGeom>
        </p:spPr>
      </p:pic>
      <p:pic>
        <p:nvPicPr>
          <p:cNvPr id="24" name="1610_Tittellogo" descr="kongsberg_logo_main_white_wmark.png" hidden="1"/>
          <p:cNvPicPr>
            <a:picLocks noChangeAspect="1"/>
          </p:cNvPicPr>
          <p:nvPr userDrawn="1"/>
        </p:nvPicPr>
        <p:blipFill>
          <a:blip r:embed="rId8" cstate="print"/>
          <a:stretch>
            <a:fillRect/>
          </a:stretch>
        </p:blipFill>
        <p:spPr>
          <a:xfrm>
            <a:off x="8236804" y="3088800"/>
            <a:ext cx="604495" cy="691200"/>
          </a:xfrm>
          <a:prstGeom prst="rect">
            <a:avLst/>
          </a:prstGeom>
        </p:spPr>
      </p:pic>
      <p:sp>
        <p:nvSpPr>
          <p:cNvPr id="15" name="conf"/>
          <p:cNvSpPr txBox="1"/>
          <p:nvPr userDrawn="1"/>
        </p:nvSpPr>
        <p:spPr>
          <a:xfrm>
            <a:off x="3424" y="6694305"/>
            <a:ext cx="9144000" cy="161583"/>
          </a:xfrm>
          <a:prstGeom prst="rect">
            <a:avLst/>
          </a:prstGeom>
          <a:solidFill>
            <a:schemeClr val="bg1"/>
          </a:solidFill>
        </p:spPr>
        <p:txBody>
          <a:bodyPr wrap="square" lIns="36000" rIns="36000" rtlCol="0">
            <a:spAutoFit/>
          </a:bodyPr>
          <a:lstStyle/>
          <a:p>
            <a:r>
              <a:rPr lang="en-GB" sz="450" b="1" dirty="0" smtClean="0"/>
              <a:t>KONGSBERG PROPRIETARY:</a:t>
            </a:r>
            <a:r>
              <a:rPr lang="en-GB" sz="450" dirty="0" smtClean="0"/>
              <a:t> This document</a:t>
            </a:r>
            <a:r>
              <a:rPr lang="en-GB" sz="450" baseline="0" dirty="0" smtClean="0"/>
              <a: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9">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3.jpg" hidden="1"/>
          <p:cNvPicPr>
            <a:picLocks noChangeAspect="1"/>
          </p:cNvPicPr>
          <p:nvPr userDrawn="1"/>
        </p:nvPicPr>
        <p:blipFill>
          <a:blip r:embed="rId2" cstate="print"/>
          <a:stretch>
            <a:fillRect/>
          </a:stretch>
        </p:blipFill>
        <p:spPr>
          <a:xfrm>
            <a:off x="3048" y="1835"/>
            <a:ext cx="9137904"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425" y="2112"/>
            <a:ext cx="9137148" cy="6853776"/>
          </a:xfrm>
          <a:prstGeom prst="rect">
            <a:avLst/>
          </a:prstGeom>
        </p:spPr>
      </p:pic>
      <p:pic>
        <p:nvPicPr>
          <p:cNvPr id="19" name="43_Foto" descr="kongsberg_ppt_151211_01_as-3.jpg"/>
          <p:cNvPicPr>
            <a:picLocks noChangeAspect="1"/>
          </p:cNvPicPr>
          <p:nvPr userDrawn="1"/>
        </p:nvPicPr>
        <p:blipFill>
          <a:blip r:embed="rId4" cstate="print"/>
          <a:stretch>
            <a:fillRect/>
          </a:stretch>
        </p:blipFill>
        <p:spPr>
          <a:xfrm>
            <a:off x="0" y="0"/>
            <a:ext cx="9144000" cy="6858000"/>
          </a:xfrm>
          <a:prstGeom prst="rect">
            <a:avLst/>
          </a:prstGeom>
        </p:spPr>
      </p:pic>
      <p:pic>
        <p:nvPicPr>
          <p:cNvPr id="22" name="43_Mønster" descr="43_mønster_1.png"/>
          <p:cNvPicPr>
            <a:picLocks noChangeAspect="1"/>
          </p:cNvPicPr>
          <p:nvPr userDrawn="1"/>
        </p:nvPicPr>
        <p:blipFill>
          <a:blip r:embed="rId5" cstate="print"/>
          <a:stretch>
            <a:fillRect/>
          </a:stretch>
        </p:blipFill>
        <p:spPr>
          <a:xfrm>
            <a:off x="377" y="293"/>
            <a:ext cx="9143244" cy="6857435"/>
          </a:xfrm>
          <a:prstGeom prst="rect">
            <a:avLst/>
          </a:prstGeom>
        </p:spPr>
      </p:pic>
      <p:pic>
        <p:nvPicPr>
          <p:cNvPr id="11" name="169_Foto" descr="Amundsen spirit 079.jpg" hidden="1"/>
          <p:cNvPicPr>
            <a:picLocks noChangeAspect="1"/>
          </p:cNvPicPr>
          <p:nvPr userDrawn="1"/>
        </p:nvPicPr>
        <p:blipFill>
          <a:blip r:embed="rId6" cstate="print"/>
          <a:stretch>
            <a:fillRect/>
          </a:stretch>
        </p:blipFill>
        <p:spPr>
          <a:xfrm>
            <a:off x="1169" y="0"/>
            <a:ext cx="9186429" cy="6859200"/>
          </a:xfrm>
          <a:prstGeom prst="rect">
            <a:avLst/>
          </a:prstGeom>
        </p:spPr>
      </p:pic>
      <p:pic>
        <p:nvPicPr>
          <p:cNvPr id="21" name="169_Mønster" descr="169_mønster1.png" hidden="1"/>
          <p:cNvPicPr>
            <a:picLocks noChangeAspect="1"/>
          </p:cNvPicPr>
          <p:nvPr userDrawn="1"/>
        </p:nvPicPr>
        <p:blipFill>
          <a:blip r:embed="rId7" cstate="print"/>
          <a:stretch>
            <a:fillRect/>
          </a:stretch>
        </p:blipFill>
        <p:spPr>
          <a:xfrm>
            <a:off x="2710" y="12"/>
            <a:ext cx="9141291"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236804" y="3048000"/>
            <a:ext cx="604495" cy="768000"/>
          </a:xfrm>
          <a:prstGeom prst="rect">
            <a:avLst/>
          </a:prstGeom>
        </p:spPr>
      </p:pic>
      <p:pic>
        <p:nvPicPr>
          <p:cNvPr id="14" name="1610_Tittellogo" descr="kongsberg_logo_main_white_wmark.png" hidden="1"/>
          <p:cNvPicPr>
            <a:picLocks noChangeAspect="1"/>
          </p:cNvPicPr>
          <p:nvPr userDrawn="1"/>
        </p:nvPicPr>
        <p:blipFill>
          <a:blip r:embed="rId8" cstate="print"/>
          <a:stretch>
            <a:fillRect/>
          </a:stretch>
        </p:blipFill>
        <p:spPr>
          <a:xfrm>
            <a:off x="8236804" y="3088800"/>
            <a:ext cx="604495" cy="691200"/>
          </a:xfrm>
          <a:prstGeom prst="rect">
            <a:avLst/>
          </a:prstGeom>
        </p:spPr>
      </p:pic>
      <p:sp>
        <p:nvSpPr>
          <p:cNvPr id="17" name="T1"/>
          <p:cNvSpPr>
            <a:spLocks noGrp="1"/>
          </p:cNvSpPr>
          <p:nvPr>
            <p:ph type="ctrTitle" hasCustomPrompt="1"/>
          </p:nvPr>
        </p:nvSpPr>
        <p:spPr>
          <a:xfrm>
            <a:off x="900000" y="1414637"/>
            <a:ext cx="77724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18" name="T1"/>
          <p:cNvSpPr>
            <a:spLocks noGrp="1"/>
          </p:cNvSpPr>
          <p:nvPr>
            <p:ph type="subTitle" idx="1" hasCustomPrompt="1"/>
          </p:nvPr>
        </p:nvSpPr>
        <p:spPr>
          <a:xfrm>
            <a:off x="900000" y="1995716"/>
            <a:ext cx="77724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3" name="43_Tittellogo" descr="kongsberg_logo_main_white_wmark.png"/>
          <p:cNvPicPr>
            <a:picLocks noChangeAspect="1"/>
          </p:cNvPicPr>
          <p:nvPr userDrawn="1"/>
        </p:nvPicPr>
        <p:blipFill>
          <a:blip r:embed="rId8" cstate="print"/>
          <a:stretch>
            <a:fillRect/>
          </a:stretch>
        </p:blipFill>
        <p:spPr>
          <a:xfrm>
            <a:off x="7829529" y="3060000"/>
            <a:ext cx="755619" cy="720000"/>
          </a:xfrm>
          <a:prstGeom prst="rect">
            <a:avLst/>
          </a:prstGeom>
        </p:spPr>
      </p:pic>
      <p:sp>
        <p:nvSpPr>
          <p:cNvPr id="16" name="conf"/>
          <p:cNvSpPr txBox="1"/>
          <p:nvPr userDrawn="1"/>
        </p:nvSpPr>
        <p:spPr>
          <a:xfrm>
            <a:off x="3424" y="6694305"/>
            <a:ext cx="9144000" cy="161583"/>
          </a:xfrm>
          <a:prstGeom prst="rect">
            <a:avLst/>
          </a:prstGeom>
          <a:solidFill>
            <a:schemeClr val="bg1"/>
          </a:solidFill>
        </p:spPr>
        <p:txBody>
          <a:bodyPr wrap="square" lIns="36000" rIns="36000" rtlCol="0">
            <a:spAutoFit/>
          </a:bodyPr>
          <a:lstStyle/>
          <a:p>
            <a:r>
              <a:rPr lang="en-GB" sz="450" b="1" dirty="0" smtClean="0"/>
              <a:t>KONGSBERG PROPRIETARY:</a:t>
            </a:r>
            <a:r>
              <a:rPr lang="en-GB" sz="450" dirty="0" smtClean="0"/>
              <a:t> This document</a:t>
            </a:r>
            <a:r>
              <a:rPr lang="en-GB" sz="450" baseline="0" dirty="0" smtClean="0"/>
              <a: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10">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4.jpg" hidden="1"/>
          <p:cNvPicPr>
            <a:picLocks noChangeAspect="1"/>
          </p:cNvPicPr>
          <p:nvPr userDrawn="1"/>
        </p:nvPicPr>
        <p:blipFill>
          <a:blip r:embed="rId2" cstate="print"/>
          <a:stretch>
            <a:fillRect/>
          </a:stretch>
        </p:blipFill>
        <p:spPr>
          <a:xfrm>
            <a:off x="3048" y="1835"/>
            <a:ext cx="9137904"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425" y="2112"/>
            <a:ext cx="9137148" cy="6853776"/>
          </a:xfrm>
          <a:prstGeom prst="rect">
            <a:avLst/>
          </a:prstGeom>
        </p:spPr>
      </p:pic>
      <p:pic>
        <p:nvPicPr>
          <p:cNvPr id="18" name="43_Foto" descr="kongsberg_ppt_151211_01_as-4.jpg"/>
          <p:cNvPicPr>
            <a:picLocks noChangeAspect="1"/>
          </p:cNvPicPr>
          <p:nvPr userDrawn="1"/>
        </p:nvPicPr>
        <p:blipFill>
          <a:blip r:embed="rId4" cstate="print"/>
          <a:stretch>
            <a:fillRect/>
          </a:stretch>
        </p:blipFill>
        <p:spPr>
          <a:xfrm>
            <a:off x="0" y="0"/>
            <a:ext cx="9144000" cy="6858000"/>
          </a:xfrm>
          <a:prstGeom prst="rect">
            <a:avLst/>
          </a:prstGeom>
        </p:spPr>
      </p:pic>
      <p:pic>
        <p:nvPicPr>
          <p:cNvPr id="22" name="43_Mønster" descr="43_mønster_1.png"/>
          <p:cNvPicPr>
            <a:picLocks noChangeAspect="1"/>
          </p:cNvPicPr>
          <p:nvPr userDrawn="1"/>
        </p:nvPicPr>
        <p:blipFill>
          <a:blip r:embed="rId5" cstate="print"/>
          <a:stretch>
            <a:fillRect/>
          </a:stretch>
        </p:blipFill>
        <p:spPr>
          <a:xfrm>
            <a:off x="377" y="293"/>
            <a:ext cx="9143244" cy="6857435"/>
          </a:xfrm>
          <a:prstGeom prst="rect">
            <a:avLst/>
          </a:prstGeom>
        </p:spPr>
      </p:pic>
      <p:pic>
        <p:nvPicPr>
          <p:cNvPr id="11" name="169_Foto" descr="542391main_iss027e012224_full_NASA.jpg" hidden="1"/>
          <p:cNvPicPr>
            <a:picLocks noChangeAspect="1"/>
          </p:cNvPicPr>
          <p:nvPr userDrawn="1"/>
        </p:nvPicPr>
        <p:blipFill>
          <a:blip r:embed="rId6" cstate="print"/>
          <a:srcRect t="10679" b="7171"/>
          <a:stretch>
            <a:fillRect/>
          </a:stretch>
        </p:blipFill>
        <p:spPr>
          <a:xfrm>
            <a:off x="0" y="0"/>
            <a:ext cx="9144000" cy="6858000"/>
          </a:xfrm>
          <a:prstGeom prst="rect">
            <a:avLst/>
          </a:prstGeom>
        </p:spPr>
      </p:pic>
      <p:pic>
        <p:nvPicPr>
          <p:cNvPr id="21" name="169_Mønster" descr="169_mønster1.png" hidden="1"/>
          <p:cNvPicPr>
            <a:picLocks noChangeAspect="1"/>
          </p:cNvPicPr>
          <p:nvPr userDrawn="1"/>
        </p:nvPicPr>
        <p:blipFill>
          <a:blip r:embed="rId7" cstate="print"/>
          <a:stretch>
            <a:fillRect/>
          </a:stretch>
        </p:blipFill>
        <p:spPr>
          <a:xfrm>
            <a:off x="2710" y="12"/>
            <a:ext cx="9141291"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236804" y="3048000"/>
            <a:ext cx="604495" cy="768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236804" y="3088800"/>
            <a:ext cx="604495" cy="691200"/>
          </a:xfrm>
          <a:prstGeom prst="rect">
            <a:avLst/>
          </a:prstGeom>
        </p:spPr>
      </p:pic>
      <p:sp>
        <p:nvSpPr>
          <p:cNvPr id="14" name="T1"/>
          <p:cNvSpPr>
            <a:spLocks noGrp="1"/>
          </p:cNvSpPr>
          <p:nvPr>
            <p:ph type="ctrTitle" hasCustomPrompt="1"/>
          </p:nvPr>
        </p:nvSpPr>
        <p:spPr>
          <a:xfrm>
            <a:off x="900000" y="1414637"/>
            <a:ext cx="77724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17" name="T1"/>
          <p:cNvSpPr>
            <a:spLocks noGrp="1"/>
          </p:cNvSpPr>
          <p:nvPr>
            <p:ph type="subTitle" idx="1" hasCustomPrompt="1"/>
          </p:nvPr>
        </p:nvSpPr>
        <p:spPr>
          <a:xfrm>
            <a:off x="900000" y="1995716"/>
            <a:ext cx="77724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3" name="43_Tittellogo" descr="kongsberg_logo_main_white_wmark.png"/>
          <p:cNvPicPr>
            <a:picLocks noChangeAspect="1"/>
          </p:cNvPicPr>
          <p:nvPr userDrawn="1"/>
        </p:nvPicPr>
        <p:blipFill>
          <a:blip r:embed="rId8" cstate="print"/>
          <a:stretch>
            <a:fillRect/>
          </a:stretch>
        </p:blipFill>
        <p:spPr>
          <a:xfrm>
            <a:off x="7829529" y="3060000"/>
            <a:ext cx="755619" cy="720000"/>
          </a:xfrm>
          <a:prstGeom prst="rect">
            <a:avLst/>
          </a:prstGeom>
        </p:spPr>
      </p:pic>
      <p:sp>
        <p:nvSpPr>
          <p:cNvPr id="16" name="conf"/>
          <p:cNvSpPr txBox="1"/>
          <p:nvPr userDrawn="1"/>
        </p:nvSpPr>
        <p:spPr>
          <a:xfrm>
            <a:off x="3424" y="6694305"/>
            <a:ext cx="9144000" cy="161583"/>
          </a:xfrm>
          <a:prstGeom prst="rect">
            <a:avLst/>
          </a:prstGeom>
          <a:solidFill>
            <a:schemeClr val="bg1"/>
          </a:solidFill>
        </p:spPr>
        <p:txBody>
          <a:bodyPr wrap="square" lIns="36000" rIns="36000" rtlCol="0">
            <a:spAutoFit/>
          </a:bodyPr>
          <a:lstStyle/>
          <a:p>
            <a:r>
              <a:rPr lang="en-GB" sz="450" b="1" dirty="0" smtClean="0"/>
              <a:t>KONGSBERG PROPRIETARY:</a:t>
            </a:r>
            <a:r>
              <a:rPr lang="en-GB" sz="450" dirty="0" smtClean="0"/>
              <a:t> This document</a:t>
            </a:r>
            <a:r>
              <a:rPr lang="en-GB" sz="450" baseline="0" dirty="0" smtClean="0"/>
              <a: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11">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5.jpg" hidden="1"/>
          <p:cNvPicPr>
            <a:picLocks noChangeAspect="1"/>
          </p:cNvPicPr>
          <p:nvPr userDrawn="1"/>
        </p:nvPicPr>
        <p:blipFill>
          <a:blip r:embed="rId2" cstate="print"/>
          <a:stretch>
            <a:fillRect/>
          </a:stretch>
        </p:blipFill>
        <p:spPr>
          <a:xfrm>
            <a:off x="3048" y="1835"/>
            <a:ext cx="9137904"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425" y="2112"/>
            <a:ext cx="9137148" cy="6853776"/>
          </a:xfrm>
          <a:prstGeom prst="rect">
            <a:avLst/>
          </a:prstGeom>
        </p:spPr>
      </p:pic>
      <p:pic>
        <p:nvPicPr>
          <p:cNvPr id="18" name="43_Foto" descr="kongsberg_ppt_151211_01_as-5.jpg"/>
          <p:cNvPicPr>
            <a:picLocks noChangeAspect="1"/>
          </p:cNvPicPr>
          <p:nvPr userDrawn="1"/>
        </p:nvPicPr>
        <p:blipFill>
          <a:blip r:embed="rId4" cstate="print"/>
          <a:stretch>
            <a:fillRect/>
          </a:stretch>
        </p:blipFill>
        <p:spPr>
          <a:xfrm>
            <a:off x="0" y="4585"/>
            <a:ext cx="9144000" cy="6858000"/>
          </a:xfrm>
          <a:prstGeom prst="rect">
            <a:avLst/>
          </a:prstGeom>
        </p:spPr>
      </p:pic>
      <p:pic>
        <p:nvPicPr>
          <p:cNvPr id="21" name="43_Mønster" descr="43_mønster_1.png"/>
          <p:cNvPicPr>
            <a:picLocks noChangeAspect="1"/>
          </p:cNvPicPr>
          <p:nvPr userDrawn="1"/>
        </p:nvPicPr>
        <p:blipFill>
          <a:blip r:embed="rId5" cstate="print"/>
          <a:stretch>
            <a:fillRect/>
          </a:stretch>
        </p:blipFill>
        <p:spPr>
          <a:xfrm>
            <a:off x="3048" y="-1248"/>
            <a:ext cx="9143244" cy="6857435"/>
          </a:xfrm>
          <a:prstGeom prst="rect">
            <a:avLst/>
          </a:prstGeom>
        </p:spPr>
      </p:pic>
      <p:pic>
        <p:nvPicPr>
          <p:cNvPr id="11" name="169_Foto" descr="SJØ.jpg" hidden="1"/>
          <p:cNvPicPr>
            <a:picLocks noChangeAspect="1"/>
          </p:cNvPicPr>
          <p:nvPr userDrawn="1"/>
        </p:nvPicPr>
        <p:blipFill>
          <a:blip r:embed="rId6" cstate="print"/>
          <a:stretch>
            <a:fillRect/>
          </a:stretch>
        </p:blipFill>
        <p:spPr>
          <a:xfrm>
            <a:off x="1356" y="0"/>
            <a:ext cx="9141291" cy="6858000"/>
          </a:xfrm>
          <a:prstGeom prst="rect">
            <a:avLst/>
          </a:prstGeom>
        </p:spPr>
      </p:pic>
      <p:pic>
        <p:nvPicPr>
          <p:cNvPr id="20" name="169_Mønster" descr="169_mønster1.png" hidden="1"/>
          <p:cNvPicPr>
            <a:picLocks noChangeAspect="1"/>
          </p:cNvPicPr>
          <p:nvPr userDrawn="1"/>
        </p:nvPicPr>
        <p:blipFill>
          <a:blip r:embed="rId7" cstate="print"/>
          <a:stretch>
            <a:fillRect/>
          </a:stretch>
        </p:blipFill>
        <p:spPr>
          <a:xfrm>
            <a:off x="2710" y="12"/>
            <a:ext cx="9141291"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236804" y="3048000"/>
            <a:ext cx="604495" cy="768000"/>
          </a:xfrm>
          <a:prstGeom prst="rect">
            <a:avLst/>
          </a:prstGeom>
        </p:spPr>
      </p:pic>
      <p:pic>
        <p:nvPicPr>
          <p:cNvPr id="16" name="1610_Tittellogo" descr="kongsberg_logo_main_white_wmark.png" hidden="1"/>
          <p:cNvPicPr>
            <a:picLocks noChangeAspect="1"/>
          </p:cNvPicPr>
          <p:nvPr userDrawn="1"/>
        </p:nvPicPr>
        <p:blipFill>
          <a:blip r:embed="rId8" cstate="print"/>
          <a:stretch>
            <a:fillRect/>
          </a:stretch>
        </p:blipFill>
        <p:spPr>
          <a:xfrm>
            <a:off x="8236804" y="3088800"/>
            <a:ext cx="604495" cy="691200"/>
          </a:xfrm>
          <a:prstGeom prst="rect">
            <a:avLst/>
          </a:prstGeom>
        </p:spPr>
      </p:pic>
      <p:sp>
        <p:nvSpPr>
          <p:cNvPr id="14" name="T1"/>
          <p:cNvSpPr>
            <a:spLocks noGrp="1"/>
          </p:cNvSpPr>
          <p:nvPr>
            <p:ph type="ctrTitle" hasCustomPrompt="1"/>
          </p:nvPr>
        </p:nvSpPr>
        <p:spPr>
          <a:xfrm>
            <a:off x="900000" y="1414637"/>
            <a:ext cx="77724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22" name="T1"/>
          <p:cNvSpPr>
            <a:spLocks noGrp="1"/>
          </p:cNvSpPr>
          <p:nvPr>
            <p:ph type="subTitle" idx="1" hasCustomPrompt="1"/>
          </p:nvPr>
        </p:nvSpPr>
        <p:spPr>
          <a:xfrm>
            <a:off x="900000" y="1995716"/>
            <a:ext cx="77724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3" name="43_Tittellogo" descr="kongsberg_logo_main_white_wmark.png"/>
          <p:cNvPicPr>
            <a:picLocks noChangeAspect="1"/>
          </p:cNvPicPr>
          <p:nvPr userDrawn="1"/>
        </p:nvPicPr>
        <p:blipFill>
          <a:blip r:embed="rId8" cstate="print"/>
          <a:stretch>
            <a:fillRect/>
          </a:stretch>
        </p:blipFill>
        <p:spPr>
          <a:xfrm>
            <a:off x="7829529" y="3060000"/>
            <a:ext cx="755619" cy="720000"/>
          </a:xfrm>
          <a:prstGeom prst="rect">
            <a:avLst/>
          </a:prstGeom>
        </p:spPr>
      </p:pic>
      <p:sp>
        <p:nvSpPr>
          <p:cNvPr id="17" name="conf"/>
          <p:cNvSpPr txBox="1"/>
          <p:nvPr userDrawn="1"/>
        </p:nvSpPr>
        <p:spPr>
          <a:xfrm>
            <a:off x="3424" y="6694305"/>
            <a:ext cx="9144000" cy="161583"/>
          </a:xfrm>
          <a:prstGeom prst="rect">
            <a:avLst/>
          </a:prstGeom>
          <a:solidFill>
            <a:schemeClr val="bg1"/>
          </a:solidFill>
        </p:spPr>
        <p:txBody>
          <a:bodyPr wrap="square" lIns="36000" rIns="36000" rtlCol="0">
            <a:spAutoFit/>
          </a:bodyPr>
          <a:lstStyle/>
          <a:p>
            <a:r>
              <a:rPr lang="en-GB" sz="450" b="1" dirty="0" smtClean="0"/>
              <a:t>KONGSBERG PROPRIETARY:</a:t>
            </a:r>
            <a:r>
              <a:rPr lang="en-GB" sz="450" dirty="0" smtClean="0"/>
              <a:t> This document</a:t>
            </a:r>
            <a:r>
              <a:rPr lang="en-GB" sz="450" baseline="0" dirty="0" smtClean="0"/>
              <a: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12">
    <p:bg>
      <p:bgPr>
        <a:solidFill>
          <a:schemeClr val="bg1"/>
        </a:solidFill>
        <a:effectLst/>
      </p:bgPr>
    </p:bg>
    <p:spTree>
      <p:nvGrpSpPr>
        <p:cNvPr id="1" name=""/>
        <p:cNvGrpSpPr/>
        <p:nvPr/>
      </p:nvGrpSpPr>
      <p:grpSpPr>
        <a:xfrm>
          <a:off x="0" y="0"/>
          <a:ext cx="0" cy="0"/>
          <a:chOff x="0" y="0"/>
          <a:chExt cx="0" cy="0"/>
        </a:xfrm>
      </p:grpSpPr>
      <p:pic>
        <p:nvPicPr>
          <p:cNvPr id="18" name="Picture 17" descr="Subsea.jpg"/>
          <p:cNvPicPr>
            <a:picLocks noChangeAspect="1"/>
          </p:cNvPicPr>
          <p:nvPr userDrawn="1"/>
        </p:nvPicPr>
        <p:blipFill>
          <a:blip r:embed="rId2" cstate="print"/>
          <a:stretch>
            <a:fillRect/>
          </a:stretch>
        </p:blipFill>
        <p:spPr>
          <a:xfrm>
            <a:off x="0" y="0"/>
            <a:ext cx="9144000" cy="6858000"/>
          </a:xfrm>
          <a:prstGeom prst="rect">
            <a:avLst/>
          </a:prstGeom>
        </p:spPr>
      </p:pic>
      <p:pic>
        <p:nvPicPr>
          <p:cNvPr id="13" name="1610_Foto" descr="kongsberg_ppt_221211_01_as_16x10-5.jpg" hidden="1"/>
          <p:cNvPicPr>
            <a:picLocks noChangeAspect="1"/>
          </p:cNvPicPr>
          <p:nvPr userDrawn="1"/>
        </p:nvPicPr>
        <p:blipFill>
          <a:blip r:embed="rId3" cstate="print"/>
          <a:stretch>
            <a:fillRect/>
          </a:stretch>
        </p:blipFill>
        <p:spPr>
          <a:xfrm>
            <a:off x="3048" y="1835"/>
            <a:ext cx="9137904" cy="6854344"/>
          </a:xfrm>
          <a:prstGeom prst="rect">
            <a:avLst/>
          </a:prstGeom>
        </p:spPr>
      </p:pic>
      <p:pic>
        <p:nvPicPr>
          <p:cNvPr id="12" name="1610_Mønster" descr="1610_mønster1.png" hidden="1"/>
          <p:cNvPicPr>
            <a:picLocks noChangeAspect="1"/>
          </p:cNvPicPr>
          <p:nvPr userDrawn="1"/>
        </p:nvPicPr>
        <p:blipFill>
          <a:blip r:embed="rId4" cstate="print"/>
          <a:stretch>
            <a:fillRect/>
          </a:stretch>
        </p:blipFill>
        <p:spPr>
          <a:xfrm>
            <a:off x="3425" y="2112"/>
            <a:ext cx="9137148" cy="6853776"/>
          </a:xfrm>
          <a:prstGeom prst="rect">
            <a:avLst/>
          </a:prstGeom>
        </p:spPr>
      </p:pic>
      <p:pic>
        <p:nvPicPr>
          <p:cNvPr id="11" name="169_Foto" descr="SJØ.jpg" hidden="1"/>
          <p:cNvPicPr>
            <a:picLocks noChangeAspect="1"/>
          </p:cNvPicPr>
          <p:nvPr userDrawn="1"/>
        </p:nvPicPr>
        <p:blipFill>
          <a:blip r:embed="rId5" cstate="print"/>
          <a:stretch>
            <a:fillRect/>
          </a:stretch>
        </p:blipFill>
        <p:spPr>
          <a:xfrm>
            <a:off x="1356" y="0"/>
            <a:ext cx="9141291" cy="6858000"/>
          </a:xfrm>
          <a:prstGeom prst="rect">
            <a:avLst/>
          </a:prstGeom>
        </p:spPr>
      </p:pic>
      <p:pic>
        <p:nvPicPr>
          <p:cNvPr id="20" name="169_Mønster" descr="169_mønster1.png" hidden="1"/>
          <p:cNvPicPr>
            <a:picLocks noChangeAspect="1"/>
          </p:cNvPicPr>
          <p:nvPr userDrawn="1"/>
        </p:nvPicPr>
        <p:blipFill>
          <a:blip r:embed="rId6" cstate="print"/>
          <a:stretch>
            <a:fillRect/>
          </a:stretch>
        </p:blipFill>
        <p:spPr>
          <a:xfrm>
            <a:off x="2710" y="12"/>
            <a:ext cx="9141291" cy="6857999"/>
          </a:xfrm>
          <a:prstGeom prst="rect">
            <a:avLst/>
          </a:prstGeom>
        </p:spPr>
      </p:pic>
      <p:pic>
        <p:nvPicPr>
          <p:cNvPr id="15" name="169_Tittellogo" descr="kongsberg_logo_main_white_wmark.png" hidden="1"/>
          <p:cNvPicPr>
            <a:picLocks noChangeAspect="1"/>
          </p:cNvPicPr>
          <p:nvPr userDrawn="1"/>
        </p:nvPicPr>
        <p:blipFill>
          <a:blip r:embed="rId7" cstate="print"/>
          <a:stretch>
            <a:fillRect/>
          </a:stretch>
        </p:blipFill>
        <p:spPr>
          <a:xfrm>
            <a:off x="8236804" y="3048000"/>
            <a:ext cx="604495" cy="768000"/>
          </a:xfrm>
          <a:prstGeom prst="rect">
            <a:avLst/>
          </a:prstGeom>
        </p:spPr>
      </p:pic>
      <p:pic>
        <p:nvPicPr>
          <p:cNvPr id="16" name="1610_Tittellogo" descr="kongsberg_logo_main_white_wmark.png" hidden="1"/>
          <p:cNvPicPr>
            <a:picLocks noChangeAspect="1"/>
          </p:cNvPicPr>
          <p:nvPr userDrawn="1"/>
        </p:nvPicPr>
        <p:blipFill>
          <a:blip r:embed="rId7" cstate="print"/>
          <a:stretch>
            <a:fillRect/>
          </a:stretch>
        </p:blipFill>
        <p:spPr>
          <a:xfrm>
            <a:off x="8236804" y="3088800"/>
            <a:ext cx="604495" cy="691200"/>
          </a:xfrm>
          <a:prstGeom prst="rect">
            <a:avLst/>
          </a:prstGeom>
        </p:spPr>
      </p:pic>
      <p:pic>
        <p:nvPicPr>
          <p:cNvPr id="17" name="43_Mønster" descr="43_mønster_1.png"/>
          <p:cNvPicPr>
            <a:picLocks noChangeAspect="1"/>
          </p:cNvPicPr>
          <p:nvPr userDrawn="1"/>
        </p:nvPicPr>
        <p:blipFill>
          <a:blip r:embed="rId8" cstate="print"/>
          <a:stretch>
            <a:fillRect/>
          </a:stretch>
        </p:blipFill>
        <p:spPr>
          <a:xfrm>
            <a:off x="3048" y="-1248"/>
            <a:ext cx="9143244" cy="6857435"/>
          </a:xfrm>
          <a:prstGeom prst="rect">
            <a:avLst/>
          </a:prstGeom>
        </p:spPr>
      </p:pic>
      <p:sp>
        <p:nvSpPr>
          <p:cNvPr id="14" name="T1"/>
          <p:cNvSpPr>
            <a:spLocks noGrp="1"/>
          </p:cNvSpPr>
          <p:nvPr>
            <p:ph type="ctrTitle" hasCustomPrompt="1"/>
          </p:nvPr>
        </p:nvSpPr>
        <p:spPr>
          <a:xfrm>
            <a:off x="900000" y="1414637"/>
            <a:ext cx="77724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22" name="T1"/>
          <p:cNvSpPr>
            <a:spLocks noGrp="1"/>
          </p:cNvSpPr>
          <p:nvPr>
            <p:ph type="subTitle" idx="1" hasCustomPrompt="1"/>
          </p:nvPr>
        </p:nvSpPr>
        <p:spPr>
          <a:xfrm>
            <a:off x="900000" y="1995716"/>
            <a:ext cx="77724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3" name="43_Tittellogo" descr="kongsberg_logo_main_white_wmark.png"/>
          <p:cNvPicPr>
            <a:picLocks noChangeAspect="1"/>
          </p:cNvPicPr>
          <p:nvPr userDrawn="1"/>
        </p:nvPicPr>
        <p:blipFill>
          <a:blip r:embed="rId7" cstate="print"/>
          <a:stretch>
            <a:fillRect/>
          </a:stretch>
        </p:blipFill>
        <p:spPr>
          <a:xfrm>
            <a:off x="7829529" y="3060000"/>
            <a:ext cx="755619" cy="720000"/>
          </a:xfrm>
          <a:prstGeom prst="rect">
            <a:avLst/>
          </a:prstGeom>
        </p:spPr>
      </p:pic>
      <p:sp>
        <p:nvSpPr>
          <p:cNvPr id="19" name="conf"/>
          <p:cNvSpPr txBox="1"/>
          <p:nvPr userDrawn="1"/>
        </p:nvSpPr>
        <p:spPr>
          <a:xfrm>
            <a:off x="3424" y="6694305"/>
            <a:ext cx="9144000" cy="161583"/>
          </a:xfrm>
          <a:prstGeom prst="rect">
            <a:avLst/>
          </a:prstGeom>
          <a:solidFill>
            <a:schemeClr val="bg1"/>
          </a:solidFill>
        </p:spPr>
        <p:txBody>
          <a:bodyPr wrap="square" lIns="36000" rIns="36000" rtlCol="0">
            <a:spAutoFit/>
          </a:bodyPr>
          <a:lstStyle/>
          <a:p>
            <a:r>
              <a:rPr lang="en-GB" sz="450" b="1" dirty="0" smtClean="0"/>
              <a:t>KONGSBERG PROPRIETARY:</a:t>
            </a:r>
            <a:r>
              <a:rPr lang="en-GB" sz="450" dirty="0" smtClean="0"/>
              <a:t> This document</a:t>
            </a:r>
            <a:r>
              <a:rPr lang="en-GB" sz="450" baseline="0" dirty="0" smtClean="0"/>
              <a: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siness area">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429891"/>
            <a:ext cx="9144000" cy="3428156"/>
          </a:xfrm>
        </p:spPr>
        <p:txBody>
          <a:bodyPr/>
          <a:lstStyle>
            <a:lvl1pPr>
              <a:defRPr/>
            </a:lvl1pPr>
          </a:lstStyle>
          <a:p>
            <a:r>
              <a:rPr lang="en-GB" dirty="0" smtClean="0"/>
              <a:t>Picture (Size: 25,4 cm * 7,14 cm)</a:t>
            </a:r>
            <a:endParaRPr lang="en-GB" dirty="0"/>
          </a:p>
        </p:txBody>
      </p:sp>
      <p:sp>
        <p:nvSpPr>
          <p:cNvPr id="2" name="T1"/>
          <p:cNvSpPr>
            <a:spLocks noGrp="1"/>
          </p:cNvSpPr>
          <p:nvPr>
            <p:ph type="ctrTitle" hasCustomPrompt="1"/>
          </p:nvPr>
        </p:nvSpPr>
        <p:spPr>
          <a:xfrm>
            <a:off x="536477" y="1461821"/>
            <a:ext cx="77724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536478" y="1944221"/>
            <a:ext cx="77724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8" name="conf"/>
          <p:cNvSpPr>
            <a:spLocks noGrp="1"/>
          </p:cNvSpPr>
          <p:nvPr>
            <p:ph type="body" sz="quarter" idx="22" hasCustomPrompt="1"/>
          </p:nvPr>
        </p:nvSpPr>
        <p:spPr>
          <a:xfrm>
            <a:off x="0" y="6696058"/>
            <a:ext cx="216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sion">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429891"/>
            <a:ext cx="9144000" cy="3428156"/>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a:lvl1pPr>
          </a:lstStyle>
          <a:p>
            <a:r>
              <a:rPr lang="en-GB" dirty="0" smtClean="0"/>
              <a:t>Picture (Size: 25,4 cm * 7,14 cm)</a:t>
            </a:r>
          </a:p>
          <a:p>
            <a:endParaRPr lang="en-GB" dirty="0"/>
          </a:p>
        </p:txBody>
      </p:sp>
      <p:sp>
        <p:nvSpPr>
          <p:cNvPr id="2" name="T1"/>
          <p:cNvSpPr>
            <a:spLocks noGrp="1"/>
          </p:cNvSpPr>
          <p:nvPr>
            <p:ph type="ctrTitle" hasCustomPrompt="1"/>
          </p:nvPr>
        </p:nvSpPr>
        <p:spPr>
          <a:xfrm>
            <a:off x="536477" y="1461821"/>
            <a:ext cx="5481839"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536482" y="1944221"/>
            <a:ext cx="5481839"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13" name="Picture Placeholder 12"/>
          <p:cNvSpPr>
            <a:spLocks noGrp="1"/>
          </p:cNvSpPr>
          <p:nvPr>
            <p:ph type="pic" sz="quarter" idx="15" hasCustomPrompt="1"/>
          </p:nvPr>
        </p:nvSpPr>
        <p:spPr>
          <a:xfrm>
            <a:off x="6297777" y="1574448"/>
            <a:ext cx="2846227" cy="1708595"/>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500"/>
            </a:lvl1pPr>
          </a:lstStyle>
          <a:p>
            <a:r>
              <a:rPr lang="en-GB" dirty="0" smtClean="0"/>
              <a:t>Picture (Size: 7,91 cm * 4,75 cm)</a:t>
            </a:r>
          </a:p>
          <a:p>
            <a:endParaRPr lang="en-GB" dirty="0"/>
          </a:p>
        </p:txBody>
      </p:sp>
      <p:sp>
        <p:nvSpPr>
          <p:cNvPr id="9" name="conf"/>
          <p:cNvSpPr>
            <a:spLocks noGrp="1"/>
          </p:cNvSpPr>
          <p:nvPr>
            <p:ph type="body" sz="quarter" idx="22" hasCustomPrompt="1"/>
          </p:nvPr>
        </p:nvSpPr>
        <p:spPr>
          <a:xfrm>
            <a:off x="0" y="6696058"/>
            <a:ext cx="216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smtClean="0"/>
              <a:t>Click to add title</a:t>
            </a:r>
            <a:endParaRPr lang="en-GB" dirty="0"/>
          </a:p>
        </p:txBody>
      </p:sp>
      <p:sp>
        <p:nvSpPr>
          <p:cNvPr id="3" name="Content Placeholder 2"/>
          <p:cNvSpPr>
            <a:spLocks noGrp="1"/>
          </p:cNvSpPr>
          <p:nvPr>
            <p:ph idx="1" hasCustomPrompt="1"/>
          </p:nvPr>
        </p:nvSpPr>
        <p:spPr/>
        <p:txBody>
          <a:body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9" name="conf"/>
          <p:cNvSpPr>
            <a:spLocks noGrp="1"/>
          </p:cNvSpPr>
          <p:nvPr>
            <p:ph type="body" sz="quarter" idx="22" hasCustomPrompt="1"/>
          </p:nvPr>
        </p:nvSpPr>
        <p:spPr>
          <a:xfrm>
            <a:off x="0" y="6696058"/>
            <a:ext cx="216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8" name="Date Placeholder 3"/>
          <p:cNvSpPr>
            <a:spLocks noGrp="1"/>
          </p:cNvSpPr>
          <p:nvPr>
            <p:ph type="dt" sz="half" idx="2"/>
          </p:nvPr>
        </p:nvSpPr>
        <p:spPr>
          <a:xfrm>
            <a:off x="2689204" y="6699600"/>
            <a:ext cx="93300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pPr/>
              <a:t>19.08.2014</a:t>
            </a:fld>
            <a:endParaRPr lang="en-GB" dirty="0"/>
          </a:p>
        </p:txBody>
      </p:sp>
      <p:sp>
        <p:nvSpPr>
          <p:cNvPr id="13" name="Footer Placeholder 4"/>
          <p:cNvSpPr>
            <a:spLocks noGrp="1"/>
          </p:cNvSpPr>
          <p:nvPr>
            <p:ph type="ftr" sz="quarter" idx="3"/>
          </p:nvPr>
        </p:nvSpPr>
        <p:spPr>
          <a:xfrm>
            <a:off x="4211960" y="6699600"/>
            <a:ext cx="2808312"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t>WORLD CLASS - through people, technology and dedication</a:t>
            </a:r>
            <a:endParaRPr lang="en-GB" dirty="0"/>
          </a:p>
        </p:txBody>
      </p:sp>
      <p:sp>
        <p:nvSpPr>
          <p:cNvPr id="14" name="Slide Number Placeholder 5"/>
          <p:cNvSpPr>
            <a:spLocks noGrp="1"/>
          </p:cNvSpPr>
          <p:nvPr>
            <p:ph type="sldNum" sz="quarter" idx="4"/>
          </p:nvPr>
        </p:nvSpPr>
        <p:spPr>
          <a:xfrm>
            <a:off x="7239401" y="6699600"/>
            <a:ext cx="93300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t>Page </a:t>
            </a:r>
            <a:fld id="{024B331B-EC80-4993-B848-09EE40C61000}" type="slidenum">
              <a:rPr lang="en-GB" smtClean="0"/>
              <a:pPr/>
              <a:t>‹#›</a:t>
            </a:fld>
            <a:endParaRPr lang="en-GB"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smtClean="0"/>
              <a:t>Click to add title</a:t>
            </a:r>
            <a:endParaRPr lang="en-GB" dirty="0"/>
          </a:p>
        </p:txBody>
      </p:sp>
      <p:sp>
        <p:nvSpPr>
          <p:cNvPr id="8" name="Content Placeholder 2"/>
          <p:cNvSpPr>
            <a:spLocks noGrp="1"/>
          </p:cNvSpPr>
          <p:nvPr>
            <p:ph idx="1" hasCustomPrompt="1"/>
          </p:nvPr>
        </p:nvSpPr>
        <p:spPr>
          <a:xfrm>
            <a:off x="4408443" y="1672311"/>
            <a:ext cx="3763958" cy="4680000"/>
          </a:xfrm>
        </p:spPr>
        <p:txBody>
          <a:bodyPr/>
          <a:lstStyle/>
          <a:p>
            <a:pPr lvl="0"/>
            <a:r>
              <a:rPr lang="en-GB" smtClean="0"/>
              <a:t>Click to add text</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9" name="Content Placeholder 2"/>
          <p:cNvSpPr>
            <a:spLocks noGrp="1"/>
          </p:cNvSpPr>
          <p:nvPr>
            <p:ph idx="13" hasCustomPrompt="1"/>
          </p:nvPr>
        </p:nvSpPr>
        <p:spPr>
          <a:xfrm>
            <a:off x="536479" y="1672311"/>
            <a:ext cx="3755591" cy="4680000"/>
          </a:xfrm>
        </p:spPr>
        <p:txBody>
          <a:bodyPr/>
          <a:lstStyle>
            <a:lvl1pPr>
              <a:defRPr/>
            </a:lvl1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f"/>
          <p:cNvSpPr>
            <a:spLocks noGrp="1"/>
          </p:cNvSpPr>
          <p:nvPr>
            <p:ph type="body" sz="quarter" idx="22" hasCustomPrompt="1"/>
          </p:nvPr>
        </p:nvSpPr>
        <p:spPr>
          <a:xfrm>
            <a:off x="0" y="6696058"/>
            <a:ext cx="216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1" name="Date Placeholder 3"/>
          <p:cNvSpPr>
            <a:spLocks noGrp="1"/>
          </p:cNvSpPr>
          <p:nvPr>
            <p:ph type="dt" sz="half" idx="2"/>
          </p:nvPr>
        </p:nvSpPr>
        <p:spPr>
          <a:xfrm>
            <a:off x="2689204" y="6699600"/>
            <a:ext cx="93300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pPr/>
              <a:t>19.08.2014</a:t>
            </a:fld>
            <a:endParaRPr lang="en-GB" dirty="0"/>
          </a:p>
        </p:txBody>
      </p:sp>
      <p:sp>
        <p:nvSpPr>
          <p:cNvPr id="15" name="Footer Placeholder 4"/>
          <p:cNvSpPr>
            <a:spLocks noGrp="1"/>
          </p:cNvSpPr>
          <p:nvPr>
            <p:ph type="ftr" sz="quarter" idx="3"/>
          </p:nvPr>
        </p:nvSpPr>
        <p:spPr>
          <a:xfrm>
            <a:off x="4211960" y="6699600"/>
            <a:ext cx="2808312"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t>WORLD CLASS - through people, technology and dedication</a:t>
            </a:r>
            <a:endParaRPr lang="en-GB" dirty="0"/>
          </a:p>
        </p:txBody>
      </p:sp>
      <p:sp>
        <p:nvSpPr>
          <p:cNvPr id="16" name="Slide Number Placeholder 5"/>
          <p:cNvSpPr>
            <a:spLocks noGrp="1"/>
          </p:cNvSpPr>
          <p:nvPr>
            <p:ph type="sldNum" sz="quarter" idx="4"/>
          </p:nvPr>
        </p:nvSpPr>
        <p:spPr>
          <a:xfrm>
            <a:off x="7239401" y="6699600"/>
            <a:ext cx="93300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t>Page </a:t>
            </a:r>
            <a:fld id="{024B331B-EC80-4993-B848-09EE40C61000}" type="slidenum">
              <a:rPr lang="en-GB" smtClean="0"/>
              <a:pPr/>
              <a:t>‹#›</a:t>
            </a:fld>
            <a:endParaRPr lang="en-GB"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6477" y="520271"/>
            <a:ext cx="7635923" cy="1152000"/>
          </a:xfrm>
        </p:spPr>
        <p:txBody>
          <a:bodyPr/>
          <a:lstStyle>
            <a:lvl1pPr>
              <a:defRPr/>
            </a:lvl1pPr>
          </a:lstStyle>
          <a:p>
            <a:r>
              <a:rPr lang="en-GB" smtClean="0"/>
              <a:t>Click to add title</a:t>
            </a:r>
            <a:endParaRPr lang="en-GB" dirty="0"/>
          </a:p>
        </p:txBody>
      </p:sp>
      <p:sp>
        <p:nvSpPr>
          <p:cNvPr id="10" name="conf"/>
          <p:cNvSpPr>
            <a:spLocks noGrp="1"/>
          </p:cNvSpPr>
          <p:nvPr>
            <p:ph type="body" sz="quarter" idx="22" hasCustomPrompt="1"/>
          </p:nvPr>
        </p:nvSpPr>
        <p:spPr>
          <a:xfrm>
            <a:off x="0" y="6696058"/>
            <a:ext cx="216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1" name="Date Placeholder 3"/>
          <p:cNvSpPr>
            <a:spLocks noGrp="1"/>
          </p:cNvSpPr>
          <p:nvPr>
            <p:ph type="dt" sz="half" idx="2"/>
          </p:nvPr>
        </p:nvSpPr>
        <p:spPr>
          <a:xfrm>
            <a:off x="2689204" y="6699600"/>
            <a:ext cx="93300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pPr/>
              <a:t>19.08.2014</a:t>
            </a:fld>
            <a:endParaRPr lang="en-GB" dirty="0"/>
          </a:p>
        </p:txBody>
      </p:sp>
      <p:sp>
        <p:nvSpPr>
          <p:cNvPr id="12" name="Footer Placeholder 4"/>
          <p:cNvSpPr>
            <a:spLocks noGrp="1"/>
          </p:cNvSpPr>
          <p:nvPr>
            <p:ph type="ftr" sz="quarter" idx="3"/>
          </p:nvPr>
        </p:nvSpPr>
        <p:spPr>
          <a:xfrm>
            <a:off x="4211960" y="6699600"/>
            <a:ext cx="2808312"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t>WORLD CLASS - through people, technology and dedication</a:t>
            </a:r>
            <a:endParaRPr lang="en-GB" dirty="0"/>
          </a:p>
        </p:txBody>
      </p:sp>
      <p:sp>
        <p:nvSpPr>
          <p:cNvPr id="13" name="Slide Number Placeholder 5"/>
          <p:cNvSpPr>
            <a:spLocks noGrp="1"/>
          </p:cNvSpPr>
          <p:nvPr>
            <p:ph type="sldNum" sz="quarter" idx="4"/>
          </p:nvPr>
        </p:nvSpPr>
        <p:spPr>
          <a:xfrm>
            <a:off x="7239401" y="6699600"/>
            <a:ext cx="93300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t>Page </a:t>
            </a:r>
            <a:fld id="{024B331B-EC80-4993-B848-09EE40C61000}" type="slidenum">
              <a:rPr lang="en-GB" smtClean="0"/>
              <a:pPr/>
              <a:t>‹#›</a:t>
            </a:fld>
            <a:endParaRPr lang="en-GB"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mpty  ">
    <p:spTree>
      <p:nvGrpSpPr>
        <p:cNvPr id="1" name=""/>
        <p:cNvGrpSpPr/>
        <p:nvPr/>
      </p:nvGrpSpPr>
      <p:grpSpPr>
        <a:xfrm>
          <a:off x="0" y="0"/>
          <a:ext cx="0" cy="0"/>
          <a:chOff x="0" y="0"/>
          <a:chExt cx="0" cy="0"/>
        </a:xfrm>
      </p:grpSpPr>
      <p:sp>
        <p:nvSpPr>
          <p:cNvPr id="6" name="conf"/>
          <p:cNvSpPr>
            <a:spLocks noGrp="1"/>
          </p:cNvSpPr>
          <p:nvPr>
            <p:ph type="body" sz="quarter" idx="22" hasCustomPrompt="1"/>
          </p:nvPr>
        </p:nvSpPr>
        <p:spPr>
          <a:xfrm>
            <a:off x="0" y="6696058"/>
            <a:ext cx="216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7" name="Date Placeholder 3"/>
          <p:cNvSpPr>
            <a:spLocks noGrp="1"/>
          </p:cNvSpPr>
          <p:nvPr>
            <p:ph type="dt" sz="half" idx="2"/>
          </p:nvPr>
        </p:nvSpPr>
        <p:spPr>
          <a:xfrm>
            <a:off x="2689204" y="6699600"/>
            <a:ext cx="93300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pPr/>
              <a:t>19.08.2014</a:t>
            </a:fld>
            <a:endParaRPr lang="en-GB" dirty="0"/>
          </a:p>
        </p:txBody>
      </p:sp>
      <p:sp>
        <p:nvSpPr>
          <p:cNvPr id="8" name="Footer Placeholder 4"/>
          <p:cNvSpPr>
            <a:spLocks noGrp="1"/>
          </p:cNvSpPr>
          <p:nvPr>
            <p:ph type="ftr" sz="quarter" idx="3"/>
          </p:nvPr>
        </p:nvSpPr>
        <p:spPr>
          <a:xfrm>
            <a:off x="4211960" y="6699600"/>
            <a:ext cx="2808312"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t>WORLD CLASS - through people, technology and dedication</a:t>
            </a:r>
            <a:endParaRPr lang="en-GB" dirty="0"/>
          </a:p>
        </p:txBody>
      </p:sp>
      <p:sp>
        <p:nvSpPr>
          <p:cNvPr id="12" name="Slide Number Placeholder 5"/>
          <p:cNvSpPr>
            <a:spLocks noGrp="1"/>
          </p:cNvSpPr>
          <p:nvPr>
            <p:ph type="sldNum" sz="quarter" idx="4"/>
          </p:nvPr>
        </p:nvSpPr>
        <p:spPr>
          <a:xfrm>
            <a:off x="7239401" y="6699600"/>
            <a:ext cx="93300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t>Page </a:t>
            </a:r>
            <a:fld id="{024B331B-EC80-4993-B848-09EE40C61000}"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light">
    <p:bg>
      <p:bgPr>
        <a:solidFill>
          <a:schemeClr val="bg1"/>
        </a:solidFill>
        <a:effectLst/>
      </p:bgPr>
    </p:bg>
    <p:spTree>
      <p:nvGrpSpPr>
        <p:cNvPr id="1" name=""/>
        <p:cNvGrpSpPr/>
        <p:nvPr/>
      </p:nvGrpSpPr>
      <p:grpSpPr>
        <a:xfrm>
          <a:off x="0" y="0"/>
          <a:ext cx="0" cy="0"/>
          <a:chOff x="0" y="0"/>
          <a:chExt cx="0" cy="0"/>
        </a:xfrm>
      </p:grpSpPr>
      <p:pic>
        <p:nvPicPr>
          <p:cNvPr id="25" name="169_Mønster" descr="169_mønster1_25p.png" hidden="1"/>
          <p:cNvPicPr>
            <a:picLocks noChangeAspect="1"/>
          </p:cNvPicPr>
          <p:nvPr userDrawn="1"/>
        </p:nvPicPr>
        <p:blipFill>
          <a:blip r:embed="rId2" cstate="print"/>
          <a:stretch>
            <a:fillRect/>
          </a:stretch>
        </p:blipFill>
        <p:spPr>
          <a:xfrm>
            <a:off x="1354" y="0"/>
            <a:ext cx="9141292" cy="6858000"/>
          </a:xfrm>
          <a:prstGeom prst="rect">
            <a:avLst/>
          </a:prstGeom>
        </p:spPr>
      </p:pic>
      <p:pic>
        <p:nvPicPr>
          <p:cNvPr id="23" name="43_Mønster" descr="43_mønster_1_25p.png"/>
          <p:cNvPicPr>
            <a:picLocks noChangeAspect="1"/>
          </p:cNvPicPr>
          <p:nvPr userDrawn="1"/>
        </p:nvPicPr>
        <p:blipFill>
          <a:blip r:embed="rId3" cstate="print"/>
          <a:stretch>
            <a:fillRect/>
          </a:stretch>
        </p:blipFill>
        <p:spPr>
          <a:xfrm>
            <a:off x="379" y="293"/>
            <a:ext cx="9143245" cy="6857435"/>
          </a:xfrm>
          <a:prstGeom prst="rect">
            <a:avLst/>
          </a:prstGeom>
        </p:spPr>
      </p:pic>
      <p:pic>
        <p:nvPicPr>
          <p:cNvPr id="16" name="1610_mønster" descr="1610_mønster1_25p.png" hidden="1"/>
          <p:cNvPicPr>
            <a:picLocks noChangeAspect="1"/>
          </p:cNvPicPr>
          <p:nvPr userDrawn="1"/>
        </p:nvPicPr>
        <p:blipFill>
          <a:blip r:embed="rId4" cstate="print"/>
          <a:stretch>
            <a:fillRect/>
          </a:stretch>
        </p:blipFill>
        <p:spPr>
          <a:xfrm>
            <a:off x="3427" y="2112"/>
            <a:ext cx="9137149" cy="6853776"/>
          </a:xfrm>
          <a:prstGeom prst="rect">
            <a:avLst/>
          </a:prstGeom>
        </p:spPr>
      </p:pic>
      <p:sp>
        <p:nvSpPr>
          <p:cNvPr id="2" name="T1"/>
          <p:cNvSpPr>
            <a:spLocks noGrp="1"/>
          </p:cNvSpPr>
          <p:nvPr>
            <p:ph type="ctrTitle" hasCustomPrompt="1"/>
          </p:nvPr>
        </p:nvSpPr>
        <p:spPr>
          <a:xfrm>
            <a:off x="900000" y="1414637"/>
            <a:ext cx="77724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00000" y="1897037"/>
            <a:ext cx="77724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8" name="169_Tittellogo" descr="kongsberg_logo_main_full_col.png" hidden="1"/>
          <p:cNvPicPr>
            <a:picLocks/>
          </p:cNvPicPr>
          <p:nvPr userDrawn="1"/>
        </p:nvPicPr>
        <p:blipFill>
          <a:blip r:embed="rId5" cstate="print"/>
          <a:stretch>
            <a:fillRect/>
          </a:stretch>
        </p:blipFill>
        <p:spPr>
          <a:xfrm>
            <a:off x="8236800" y="3048000"/>
            <a:ext cx="604800" cy="763200"/>
          </a:xfrm>
          <a:prstGeom prst="rect">
            <a:avLst/>
          </a:prstGeom>
        </p:spPr>
      </p:pic>
      <p:pic>
        <p:nvPicPr>
          <p:cNvPr id="29" name="43_Tittellogo" descr="kongsberg_logo_main_full_col.png"/>
          <p:cNvPicPr>
            <a:picLocks noChangeAspect="1"/>
          </p:cNvPicPr>
          <p:nvPr userDrawn="1"/>
        </p:nvPicPr>
        <p:blipFill>
          <a:blip r:embed="rId5" cstate="print"/>
          <a:stretch>
            <a:fillRect/>
          </a:stretch>
        </p:blipFill>
        <p:spPr>
          <a:xfrm>
            <a:off x="7829529" y="3060000"/>
            <a:ext cx="755619" cy="720000"/>
          </a:xfrm>
          <a:prstGeom prst="rect">
            <a:avLst/>
          </a:prstGeom>
        </p:spPr>
      </p:pic>
      <p:pic>
        <p:nvPicPr>
          <p:cNvPr id="30" name="1610_Tittellogo" descr="kongsberg_logo_main_full_col.png" hidden="1"/>
          <p:cNvPicPr>
            <a:picLocks/>
          </p:cNvPicPr>
          <p:nvPr userDrawn="1"/>
        </p:nvPicPr>
        <p:blipFill>
          <a:blip r:embed="rId5" cstate="print"/>
          <a:stretch>
            <a:fillRect/>
          </a:stretch>
        </p:blipFill>
        <p:spPr>
          <a:xfrm>
            <a:off x="8236804" y="3088800"/>
            <a:ext cx="604495" cy="691200"/>
          </a:xfrm>
          <a:prstGeom prst="rect">
            <a:avLst/>
          </a:prstGeom>
        </p:spPr>
      </p:pic>
      <p:sp>
        <p:nvSpPr>
          <p:cNvPr id="12" name="conf"/>
          <p:cNvSpPr txBox="1"/>
          <p:nvPr userDrawn="1"/>
        </p:nvSpPr>
        <p:spPr>
          <a:xfrm>
            <a:off x="3424" y="6694305"/>
            <a:ext cx="9144000" cy="161583"/>
          </a:xfrm>
          <a:prstGeom prst="rect">
            <a:avLst/>
          </a:prstGeom>
          <a:solidFill>
            <a:schemeClr val="bg1"/>
          </a:solidFill>
        </p:spPr>
        <p:txBody>
          <a:bodyPr wrap="square" lIns="36000" rIns="36000" rtlCol="0">
            <a:spAutoFit/>
          </a:bodyPr>
          <a:lstStyle/>
          <a:p>
            <a:r>
              <a:rPr lang="en-GB" sz="450" b="1" dirty="0" smtClean="0"/>
              <a:t>KONGSBERG PROPRIETARY:</a:t>
            </a:r>
            <a:r>
              <a:rPr lang="en-GB" sz="450" dirty="0" smtClean="0"/>
              <a:t> This document</a:t>
            </a:r>
            <a:r>
              <a:rPr lang="en-GB" sz="450" baseline="0" dirty="0" smtClean="0"/>
              <a: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nd picture (Bright picture)">
    <p:bg>
      <p:bgPr>
        <a:solidFill>
          <a:schemeClr val="bg1"/>
        </a:solidFill>
        <a:effectLst/>
      </p:bgPr>
    </p:bg>
    <p:spTree>
      <p:nvGrpSpPr>
        <p:cNvPr id="1" name=""/>
        <p:cNvGrpSpPr/>
        <p:nvPr/>
      </p:nvGrpSpPr>
      <p:grpSpPr>
        <a:xfrm>
          <a:off x="0" y="0"/>
          <a:ext cx="0" cy="0"/>
          <a:chOff x="0" y="0"/>
          <a:chExt cx="0" cy="0"/>
        </a:xfrm>
      </p:grpSpPr>
      <p:sp>
        <p:nvSpPr>
          <p:cNvPr id="12" name="Plassholder for bilde 12"/>
          <p:cNvSpPr>
            <a:spLocks noGrp="1"/>
          </p:cNvSpPr>
          <p:nvPr>
            <p:ph type="pic" sz="quarter" idx="24"/>
          </p:nvPr>
        </p:nvSpPr>
        <p:spPr>
          <a:xfrm>
            <a:off x="0" y="0"/>
            <a:ext cx="9144000" cy="6859200"/>
          </a:xfrm>
        </p:spPr>
        <p:txBody>
          <a:bodyPr/>
          <a:lstStyle/>
          <a:p>
            <a:r>
              <a:rPr lang="en-US" smtClean="0"/>
              <a:t>Click icon to add picture</a:t>
            </a:r>
            <a:endParaRPr lang="nb-NO"/>
          </a:p>
        </p:txBody>
      </p:sp>
      <p:sp>
        <p:nvSpPr>
          <p:cNvPr id="2" name="Title 1"/>
          <p:cNvSpPr>
            <a:spLocks noGrp="1"/>
          </p:cNvSpPr>
          <p:nvPr>
            <p:ph type="title" hasCustomPrompt="1"/>
          </p:nvPr>
        </p:nvSpPr>
        <p:spPr>
          <a:xfrm>
            <a:off x="536477" y="520272"/>
            <a:ext cx="7635923" cy="1276547"/>
          </a:xfrm>
        </p:spPr>
        <p:txBody>
          <a:bodyPr/>
          <a:lstStyle>
            <a:lvl1pPr>
              <a:defRPr>
                <a:solidFill>
                  <a:schemeClr val="tx1"/>
                </a:solidFill>
              </a:defRPr>
            </a:lvl1pPr>
          </a:lstStyle>
          <a:p>
            <a:r>
              <a:rPr lang="en-GB" smtClean="0"/>
              <a:t>Click to add title</a:t>
            </a:r>
            <a:endParaRPr lang="en-GB" dirty="0"/>
          </a:p>
        </p:txBody>
      </p:sp>
      <p:sp>
        <p:nvSpPr>
          <p:cNvPr id="6" name="logo_over_bilde"/>
          <p:cNvSpPr>
            <a:spLocks noGrp="1"/>
          </p:cNvSpPr>
          <p:nvPr>
            <p:ph type="body" sz="quarter" idx="25" hasCustomPrompt="1"/>
          </p:nvPr>
        </p:nvSpPr>
        <p:spPr>
          <a:xfrm>
            <a:off x="8316001" y="223200"/>
            <a:ext cx="5652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8" name="conf"/>
          <p:cNvSpPr>
            <a:spLocks noGrp="1"/>
          </p:cNvSpPr>
          <p:nvPr>
            <p:ph type="body" sz="quarter" idx="22" hasCustomPrompt="1"/>
          </p:nvPr>
        </p:nvSpPr>
        <p:spPr>
          <a:xfrm>
            <a:off x="0" y="6696058"/>
            <a:ext cx="216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42581341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picture (Dark picture)">
    <p:bg>
      <p:bgPr>
        <a:solidFill>
          <a:schemeClr val="bg1"/>
        </a:solidFill>
        <a:effectLst/>
      </p:bgPr>
    </p:bg>
    <p:spTree>
      <p:nvGrpSpPr>
        <p:cNvPr id="1" name=""/>
        <p:cNvGrpSpPr/>
        <p:nvPr/>
      </p:nvGrpSpPr>
      <p:grpSpPr>
        <a:xfrm>
          <a:off x="0" y="0"/>
          <a:ext cx="0" cy="0"/>
          <a:chOff x="0" y="0"/>
          <a:chExt cx="0" cy="0"/>
        </a:xfrm>
      </p:grpSpPr>
      <p:sp>
        <p:nvSpPr>
          <p:cNvPr id="13" name="Plassholder for bilde 12"/>
          <p:cNvSpPr>
            <a:spLocks noGrp="1"/>
          </p:cNvSpPr>
          <p:nvPr>
            <p:ph type="pic" sz="quarter" idx="24"/>
          </p:nvPr>
        </p:nvSpPr>
        <p:spPr>
          <a:xfrm>
            <a:off x="0" y="0"/>
            <a:ext cx="9144000" cy="6859200"/>
          </a:xfrm>
        </p:spPr>
        <p:txBody>
          <a:bodyPr/>
          <a:lstStyle/>
          <a:p>
            <a:r>
              <a:rPr lang="en-US" smtClean="0"/>
              <a:t>Click icon to add picture</a:t>
            </a:r>
            <a:endParaRPr lang="nb-NO"/>
          </a:p>
        </p:txBody>
      </p:sp>
      <p:sp>
        <p:nvSpPr>
          <p:cNvPr id="2" name="Title 1"/>
          <p:cNvSpPr>
            <a:spLocks noGrp="1"/>
          </p:cNvSpPr>
          <p:nvPr>
            <p:ph type="title" hasCustomPrompt="1"/>
          </p:nvPr>
        </p:nvSpPr>
        <p:spPr>
          <a:xfrm>
            <a:off x="536477" y="520272"/>
            <a:ext cx="7635923" cy="1276547"/>
          </a:xfrm>
        </p:spPr>
        <p:txBody>
          <a:bodyPr/>
          <a:lstStyle>
            <a:lvl1pPr>
              <a:defRPr>
                <a:solidFill>
                  <a:schemeClr val="bg1"/>
                </a:solidFill>
              </a:defRPr>
            </a:lvl1pPr>
          </a:lstStyle>
          <a:p>
            <a:r>
              <a:rPr lang="en-GB" smtClean="0"/>
              <a:t>Click to add title</a:t>
            </a:r>
            <a:endParaRPr lang="en-GB" dirty="0"/>
          </a:p>
        </p:txBody>
      </p:sp>
      <p:sp>
        <p:nvSpPr>
          <p:cNvPr id="6" name="logo_over_bilde"/>
          <p:cNvSpPr>
            <a:spLocks noGrp="1"/>
          </p:cNvSpPr>
          <p:nvPr>
            <p:ph type="body" sz="quarter" idx="25" hasCustomPrompt="1"/>
          </p:nvPr>
        </p:nvSpPr>
        <p:spPr>
          <a:xfrm>
            <a:off x="8316001" y="223200"/>
            <a:ext cx="5652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8" name="conf"/>
          <p:cNvSpPr>
            <a:spLocks noGrp="1"/>
          </p:cNvSpPr>
          <p:nvPr>
            <p:ph type="body" sz="quarter" idx="22" hasCustomPrompt="1"/>
          </p:nvPr>
        </p:nvSpPr>
        <p:spPr>
          <a:xfrm>
            <a:off x="0" y="6696058"/>
            <a:ext cx="216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7563675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0" y="3429891"/>
            <a:ext cx="9144000" cy="3428156"/>
          </a:xfrm>
        </p:spPr>
        <p:txBody>
          <a:bodyPr/>
          <a:lstStyle>
            <a:lvl1pPr>
              <a:defRPr baseline="0"/>
            </a:lvl1pPr>
          </a:lstStyle>
          <a:p>
            <a:r>
              <a:rPr lang="en-GB" dirty="0" smtClean="0"/>
              <a:t>Picture (Size: 25,4cm * 7,14 cm)</a:t>
            </a:r>
            <a:endParaRPr lang="en-GB" dirty="0"/>
          </a:p>
        </p:txBody>
      </p:sp>
      <p:sp>
        <p:nvSpPr>
          <p:cNvPr id="2" name="Title 1"/>
          <p:cNvSpPr>
            <a:spLocks noGrp="1"/>
          </p:cNvSpPr>
          <p:nvPr>
            <p:ph type="title" hasCustomPrompt="1"/>
          </p:nvPr>
        </p:nvSpPr>
        <p:spPr>
          <a:xfrm>
            <a:off x="536479" y="2233897"/>
            <a:ext cx="8070479" cy="1154672"/>
          </a:xfrm>
        </p:spPr>
        <p:txBody>
          <a:bodyPr anchor="b" anchorCtr="0">
            <a:normAutofit/>
          </a:bodyPr>
          <a:lstStyle>
            <a:lvl1pPr>
              <a:defRPr>
                <a:solidFill>
                  <a:schemeClr val="tx1"/>
                </a:solidFill>
              </a:defRPr>
            </a:lvl1pPr>
          </a:lstStyle>
          <a:p>
            <a:r>
              <a:rPr lang="en-GB" smtClean="0"/>
              <a:t>Click to add title</a:t>
            </a:r>
            <a:endParaRPr lang="en-GB" dirty="0"/>
          </a:p>
        </p:txBody>
      </p:sp>
      <p:sp>
        <p:nvSpPr>
          <p:cNvPr id="5" name="Plassholder for dato 4"/>
          <p:cNvSpPr>
            <a:spLocks noGrp="1"/>
          </p:cNvSpPr>
          <p:nvPr>
            <p:ph type="dt" sz="half" idx="23"/>
          </p:nvPr>
        </p:nvSpPr>
        <p:spPr>
          <a:xfrm>
            <a:off x="0" y="0"/>
            <a:ext cx="3600" cy="0"/>
          </a:xfrm>
          <a:prstGeom prst="rect">
            <a:avLst/>
          </a:prstGeom>
        </p:spPr>
        <p:txBody>
          <a:bodyPr/>
          <a:lstStyle>
            <a:lvl1pPr>
              <a:defRPr sz="100">
                <a:solidFill>
                  <a:schemeClr val="bg1"/>
                </a:solidFill>
              </a:defRPr>
            </a:lvl1pPr>
          </a:lstStyle>
          <a:p>
            <a:fld id="{44272223-38B5-4DC9-B335-8E240EFBE96D}" type="datetime1">
              <a:rPr lang="en-GB" smtClean="0"/>
              <a:pPr/>
              <a:t>19/08/2014</a:t>
            </a:fld>
            <a:endParaRPr lang="en-GB" dirty="0"/>
          </a:p>
        </p:txBody>
      </p:sp>
      <p:sp>
        <p:nvSpPr>
          <p:cNvPr id="7" name="Plassholder for lysbildenummer 6"/>
          <p:cNvSpPr>
            <a:spLocks noGrp="1"/>
          </p:cNvSpPr>
          <p:nvPr>
            <p:ph type="sldNum" sz="quarter" idx="24"/>
          </p:nvPr>
        </p:nvSpPr>
        <p:spPr>
          <a:xfrm>
            <a:off x="0" y="0"/>
            <a:ext cx="3600" cy="0"/>
          </a:xfrm>
          <a:prstGeom prst="rect">
            <a:avLst/>
          </a:prstGeom>
        </p:spPr>
        <p:txBody>
          <a:bodyPr/>
          <a:lstStyle>
            <a:lvl1pPr>
              <a:defRPr sz="100">
                <a:solidFill>
                  <a:schemeClr val="bg1"/>
                </a:solidFill>
              </a:defRPr>
            </a:lvl1pPr>
          </a:lstStyle>
          <a:p>
            <a:pPr algn="l"/>
            <a:fld id="{024B331B-EC80-4993-B848-09EE40C61000}" type="slidenum">
              <a:rPr lang="en-GB" smtClean="0"/>
              <a:pPr algn="l"/>
              <a:t>‹#›</a:t>
            </a:fld>
            <a:endParaRPr lang="en-GB" dirty="0"/>
          </a:p>
        </p:txBody>
      </p:sp>
      <p:sp>
        <p:nvSpPr>
          <p:cNvPr id="8" name="Plassholder for bunntekst 7"/>
          <p:cNvSpPr>
            <a:spLocks noGrp="1"/>
          </p:cNvSpPr>
          <p:nvPr>
            <p:ph type="ftr" sz="quarter" idx="25"/>
          </p:nvPr>
        </p:nvSpPr>
        <p:spPr>
          <a:xfrm>
            <a:off x="0" y="0"/>
            <a:ext cx="3600" cy="0"/>
          </a:xfrm>
          <a:prstGeom prst="rect">
            <a:avLst/>
          </a:prstGeom>
        </p:spPr>
        <p:txBody>
          <a:bodyPr/>
          <a:lstStyle>
            <a:lvl1pPr>
              <a:defRPr sz="100">
                <a:solidFill>
                  <a:schemeClr val="bg1"/>
                </a:solidFill>
              </a:defRPr>
            </a:lvl1pPr>
          </a:lstStyle>
          <a:p>
            <a:r>
              <a:rPr lang="en-GB" smtClean="0"/>
              <a:t>WORLD CLASS - through people, technology and dedication.</a:t>
            </a:r>
            <a:endParaRPr lang="en-GB" dirty="0"/>
          </a:p>
        </p:txBody>
      </p:sp>
      <p:sp>
        <p:nvSpPr>
          <p:cNvPr id="11" name="conf"/>
          <p:cNvSpPr>
            <a:spLocks noGrp="1"/>
          </p:cNvSpPr>
          <p:nvPr>
            <p:ph type="body" sz="quarter" idx="22" hasCustomPrompt="1"/>
          </p:nvPr>
        </p:nvSpPr>
        <p:spPr>
          <a:xfrm>
            <a:off x="0" y="6696058"/>
            <a:ext cx="216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reather 1">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3.jpg" hidden="1"/>
          <p:cNvPicPr>
            <a:picLocks noChangeAspect="1"/>
          </p:cNvPicPr>
          <p:nvPr userDrawn="1"/>
        </p:nvPicPr>
        <p:blipFill>
          <a:blip r:embed="rId2" cstate="print"/>
          <a:stretch>
            <a:fillRect/>
          </a:stretch>
        </p:blipFill>
        <p:spPr>
          <a:xfrm>
            <a:off x="3048" y="1835"/>
            <a:ext cx="9137904"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425" y="2112"/>
            <a:ext cx="9137148" cy="6853776"/>
          </a:xfrm>
          <a:prstGeom prst="rect">
            <a:avLst/>
          </a:prstGeom>
        </p:spPr>
      </p:pic>
      <p:pic>
        <p:nvPicPr>
          <p:cNvPr id="19" name="43_Foto" descr="kongsberg_ppt_151211_01_as-3.jpg"/>
          <p:cNvPicPr>
            <a:picLocks noChangeAspect="1"/>
          </p:cNvPicPr>
          <p:nvPr userDrawn="1"/>
        </p:nvPicPr>
        <p:blipFill>
          <a:blip r:embed="rId4" cstate="print"/>
          <a:stretch>
            <a:fillRect/>
          </a:stretch>
        </p:blipFill>
        <p:spPr>
          <a:xfrm>
            <a:off x="0" y="0"/>
            <a:ext cx="9144000" cy="6858000"/>
          </a:xfrm>
          <a:prstGeom prst="rect">
            <a:avLst/>
          </a:prstGeom>
        </p:spPr>
      </p:pic>
      <p:pic>
        <p:nvPicPr>
          <p:cNvPr id="22" name="43_Mønster" descr="43_mønster_1.png"/>
          <p:cNvPicPr>
            <a:picLocks noChangeAspect="1"/>
          </p:cNvPicPr>
          <p:nvPr userDrawn="1"/>
        </p:nvPicPr>
        <p:blipFill>
          <a:blip r:embed="rId5" cstate="print"/>
          <a:stretch>
            <a:fillRect/>
          </a:stretch>
        </p:blipFill>
        <p:spPr>
          <a:xfrm>
            <a:off x="377" y="293"/>
            <a:ext cx="9143244" cy="6857435"/>
          </a:xfrm>
          <a:prstGeom prst="rect">
            <a:avLst/>
          </a:prstGeom>
        </p:spPr>
      </p:pic>
      <p:pic>
        <p:nvPicPr>
          <p:cNvPr id="11" name="169_Foto" descr="Amundsen spirit 079.jpg" hidden="1"/>
          <p:cNvPicPr>
            <a:picLocks noChangeAspect="1"/>
          </p:cNvPicPr>
          <p:nvPr userDrawn="1"/>
        </p:nvPicPr>
        <p:blipFill>
          <a:blip r:embed="rId6" cstate="print"/>
          <a:stretch>
            <a:fillRect/>
          </a:stretch>
        </p:blipFill>
        <p:spPr>
          <a:xfrm>
            <a:off x="1169" y="0"/>
            <a:ext cx="9186429" cy="6859200"/>
          </a:xfrm>
          <a:prstGeom prst="rect">
            <a:avLst/>
          </a:prstGeom>
        </p:spPr>
      </p:pic>
      <p:pic>
        <p:nvPicPr>
          <p:cNvPr id="21" name="169_Mønster" descr="169_mønster1.png" hidden="1"/>
          <p:cNvPicPr>
            <a:picLocks noChangeAspect="1"/>
          </p:cNvPicPr>
          <p:nvPr userDrawn="1"/>
        </p:nvPicPr>
        <p:blipFill>
          <a:blip r:embed="rId7" cstate="print"/>
          <a:stretch>
            <a:fillRect/>
          </a:stretch>
        </p:blipFill>
        <p:spPr>
          <a:xfrm>
            <a:off x="2710" y="12"/>
            <a:ext cx="9141291"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236804" y="3048000"/>
            <a:ext cx="604495" cy="768000"/>
          </a:xfrm>
          <a:prstGeom prst="rect">
            <a:avLst/>
          </a:prstGeom>
        </p:spPr>
      </p:pic>
      <p:pic>
        <p:nvPicPr>
          <p:cNvPr id="20" name="43_Tittellogo" descr="kongsberg_logo_main_white_wmark.png"/>
          <p:cNvPicPr>
            <a:picLocks noChangeAspect="1"/>
          </p:cNvPicPr>
          <p:nvPr userDrawn="1"/>
        </p:nvPicPr>
        <p:blipFill>
          <a:blip r:embed="rId8" cstate="print"/>
          <a:stretch>
            <a:fillRect/>
          </a:stretch>
        </p:blipFill>
        <p:spPr>
          <a:xfrm>
            <a:off x="7829529" y="3060000"/>
            <a:ext cx="755619" cy="720000"/>
          </a:xfrm>
          <a:prstGeom prst="rect">
            <a:avLst/>
          </a:prstGeom>
        </p:spPr>
      </p:pic>
      <p:pic>
        <p:nvPicPr>
          <p:cNvPr id="14" name="1610_Tittellogo" descr="kongsberg_logo_main_white_wmark.png" hidden="1"/>
          <p:cNvPicPr>
            <a:picLocks noChangeAspect="1"/>
          </p:cNvPicPr>
          <p:nvPr userDrawn="1"/>
        </p:nvPicPr>
        <p:blipFill>
          <a:blip r:embed="rId8" cstate="print"/>
          <a:stretch>
            <a:fillRect/>
          </a:stretch>
        </p:blipFill>
        <p:spPr>
          <a:xfrm>
            <a:off x="8236804" y="3088800"/>
            <a:ext cx="604495" cy="691200"/>
          </a:xfrm>
          <a:prstGeom prst="rect">
            <a:avLst/>
          </a:prstGeom>
        </p:spPr>
      </p:pic>
      <p:sp>
        <p:nvSpPr>
          <p:cNvPr id="16" name="conf"/>
          <p:cNvSpPr>
            <a:spLocks noGrp="1"/>
          </p:cNvSpPr>
          <p:nvPr>
            <p:ph type="body" sz="quarter" idx="22" hasCustomPrompt="1"/>
          </p:nvPr>
        </p:nvSpPr>
        <p:spPr>
          <a:xfrm>
            <a:off x="0" y="6696058"/>
            <a:ext cx="216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reather 2">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4.jpg" hidden="1"/>
          <p:cNvPicPr>
            <a:picLocks noChangeAspect="1"/>
          </p:cNvPicPr>
          <p:nvPr userDrawn="1"/>
        </p:nvPicPr>
        <p:blipFill>
          <a:blip r:embed="rId2" cstate="print"/>
          <a:stretch>
            <a:fillRect/>
          </a:stretch>
        </p:blipFill>
        <p:spPr>
          <a:xfrm>
            <a:off x="3048" y="1835"/>
            <a:ext cx="9137904"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425" y="2112"/>
            <a:ext cx="9137148" cy="6853776"/>
          </a:xfrm>
          <a:prstGeom prst="rect">
            <a:avLst/>
          </a:prstGeom>
        </p:spPr>
      </p:pic>
      <p:pic>
        <p:nvPicPr>
          <p:cNvPr id="18" name="43_Foto" descr="kongsberg_ppt_151211_01_as-4.jpg"/>
          <p:cNvPicPr>
            <a:picLocks noChangeAspect="1"/>
          </p:cNvPicPr>
          <p:nvPr userDrawn="1"/>
        </p:nvPicPr>
        <p:blipFill>
          <a:blip r:embed="rId4" cstate="print"/>
          <a:stretch>
            <a:fillRect/>
          </a:stretch>
        </p:blipFill>
        <p:spPr>
          <a:xfrm>
            <a:off x="0" y="0"/>
            <a:ext cx="9144000" cy="6858000"/>
          </a:xfrm>
          <a:prstGeom prst="rect">
            <a:avLst/>
          </a:prstGeom>
        </p:spPr>
      </p:pic>
      <p:pic>
        <p:nvPicPr>
          <p:cNvPr id="22" name="43_Mønster" descr="43_mønster_1.png"/>
          <p:cNvPicPr>
            <a:picLocks noChangeAspect="1"/>
          </p:cNvPicPr>
          <p:nvPr userDrawn="1"/>
        </p:nvPicPr>
        <p:blipFill>
          <a:blip r:embed="rId5" cstate="print"/>
          <a:stretch>
            <a:fillRect/>
          </a:stretch>
        </p:blipFill>
        <p:spPr>
          <a:xfrm>
            <a:off x="377" y="293"/>
            <a:ext cx="9143244" cy="6857435"/>
          </a:xfrm>
          <a:prstGeom prst="rect">
            <a:avLst/>
          </a:prstGeom>
        </p:spPr>
      </p:pic>
      <p:pic>
        <p:nvPicPr>
          <p:cNvPr id="11" name="169_Foto" descr="542391main_iss027e012224_full_NASA.jpg" hidden="1"/>
          <p:cNvPicPr>
            <a:picLocks noChangeAspect="1"/>
          </p:cNvPicPr>
          <p:nvPr userDrawn="1"/>
        </p:nvPicPr>
        <p:blipFill>
          <a:blip r:embed="rId6" cstate="print"/>
          <a:srcRect t="10679" b="7171"/>
          <a:stretch>
            <a:fillRect/>
          </a:stretch>
        </p:blipFill>
        <p:spPr>
          <a:xfrm>
            <a:off x="0" y="0"/>
            <a:ext cx="9144000" cy="6858000"/>
          </a:xfrm>
          <a:prstGeom prst="rect">
            <a:avLst/>
          </a:prstGeom>
        </p:spPr>
      </p:pic>
      <p:pic>
        <p:nvPicPr>
          <p:cNvPr id="21" name="169_Mønster" descr="169_mønster1.png" hidden="1"/>
          <p:cNvPicPr>
            <a:picLocks noChangeAspect="1"/>
          </p:cNvPicPr>
          <p:nvPr userDrawn="1"/>
        </p:nvPicPr>
        <p:blipFill>
          <a:blip r:embed="rId7" cstate="print"/>
          <a:stretch>
            <a:fillRect/>
          </a:stretch>
        </p:blipFill>
        <p:spPr>
          <a:xfrm>
            <a:off x="2710" y="12"/>
            <a:ext cx="9141291"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236804" y="3048000"/>
            <a:ext cx="604495" cy="768000"/>
          </a:xfrm>
          <a:prstGeom prst="rect">
            <a:avLst/>
          </a:prstGeom>
        </p:spPr>
      </p:pic>
      <p:pic>
        <p:nvPicPr>
          <p:cNvPr id="19" name="43_Tittellogo" descr="kongsberg_logo_main_white_wmark.png"/>
          <p:cNvPicPr>
            <a:picLocks noChangeAspect="1"/>
          </p:cNvPicPr>
          <p:nvPr userDrawn="1"/>
        </p:nvPicPr>
        <p:blipFill>
          <a:blip r:embed="rId8" cstate="print"/>
          <a:stretch>
            <a:fillRect/>
          </a:stretch>
        </p:blipFill>
        <p:spPr>
          <a:xfrm>
            <a:off x="7829529" y="3060000"/>
            <a:ext cx="755619" cy="720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236804" y="3088800"/>
            <a:ext cx="604495" cy="691200"/>
          </a:xfrm>
          <a:prstGeom prst="rect">
            <a:avLst/>
          </a:prstGeom>
        </p:spPr>
      </p:pic>
      <p:sp>
        <p:nvSpPr>
          <p:cNvPr id="16" name="conf"/>
          <p:cNvSpPr>
            <a:spLocks noGrp="1"/>
          </p:cNvSpPr>
          <p:nvPr>
            <p:ph type="body" sz="quarter" idx="22" hasCustomPrompt="1"/>
          </p:nvPr>
        </p:nvSpPr>
        <p:spPr>
          <a:xfrm>
            <a:off x="0" y="6696058"/>
            <a:ext cx="216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reather 3">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5.jpg" hidden="1"/>
          <p:cNvPicPr>
            <a:picLocks noChangeAspect="1"/>
          </p:cNvPicPr>
          <p:nvPr userDrawn="1"/>
        </p:nvPicPr>
        <p:blipFill>
          <a:blip r:embed="rId2" cstate="print"/>
          <a:stretch>
            <a:fillRect/>
          </a:stretch>
        </p:blipFill>
        <p:spPr>
          <a:xfrm>
            <a:off x="3048" y="1835"/>
            <a:ext cx="9137904"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425" y="2112"/>
            <a:ext cx="9137148" cy="6853776"/>
          </a:xfrm>
          <a:prstGeom prst="rect">
            <a:avLst/>
          </a:prstGeom>
        </p:spPr>
      </p:pic>
      <p:pic>
        <p:nvPicPr>
          <p:cNvPr id="18" name="43_Foto" descr="kongsberg_ppt_151211_01_as-5.jpg"/>
          <p:cNvPicPr>
            <a:picLocks noChangeAspect="1"/>
          </p:cNvPicPr>
          <p:nvPr userDrawn="1"/>
        </p:nvPicPr>
        <p:blipFill>
          <a:blip r:embed="rId4" cstate="print"/>
          <a:stretch>
            <a:fillRect/>
          </a:stretch>
        </p:blipFill>
        <p:spPr>
          <a:xfrm>
            <a:off x="0" y="4585"/>
            <a:ext cx="9144000" cy="6858000"/>
          </a:xfrm>
          <a:prstGeom prst="rect">
            <a:avLst/>
          </a:prstGeom>
        </p:spPr>
      </p:pic>
      <p:pic>
        <p:nvPicPr>
          <p:cNvPr id="21" name="43_Mønster" descr="43_mønster_1.png"/>
          <p:cNvPicPr>
            <a:picLocks noChangeAspect="1"/>
          </p:cNvPicPr>
          <p:nvPr userDrawn="1"/>
        </p:nvPicPr>
        <p:blipFill>
          <a:blip r:embed="rId5" cstate="print"/>
          <a:stretch>
            <a:fillRect/>
          </a:stretch>
        </p:blipFill>
        <p:spPr>
          <a:xfrm>
            <a:off x="3048" y="-1248"/>
            <a:ext cx="9143244" cy="6857435"/>
          </a:xfrm>
          <a:prstGeom prst="rect">
            <a:avLst/>
          </a:prstGeom>
        </p:spPr>
      </p:pic>
      <p:pic>
        <p:nvPicPr>
          <p:cNvPr id="11" name="169_Foto" descr="SJØ.jpg" hidden="1"/>
          <p:cNvPicPr>
            <a:picLocks noChangeAspect="1"/>
          </p:cNvPicPr>
          <p:nvPr userDrawn="1"/>
        </p:nvPicPr>
        <p:blipFill>
          <a:blip r:embed="rId6" cstate="print"/>
          <a:stretch>
            <a:fillRect/>
          </a:stretch>
        </p:blipFill>
        <p:spPr>
          <a:xfrm>
            <a:off x="1356" y="0"/>
            <a:ext cx="9141291" cy="6858000"/>
          </a:xfrm>
          <a:prstGeom prst="rect">
            <a:avLst/>
          </a:prstGeom>
        </p:spPr>
      </p:pic>
      <p:pic>
        <p:nvPicPr>
          <p:cNvPr id="20" name="169_Mønster" descr="169_mønster1.png" hidden="1"/>
          <p:cNvPicPr>
            <a:picLocks noChangeAspect="1"/>
          </p:cNvPicPr>
          <p:nvPr userDrawn="1"/>
        </p:nvPicPr>
        <p:blipFill>
          <a:blip r:embed="rId7" cstate="print"/>
          <a:stretch>
            <a:fillRect/>
          </a:stretch>
        </p:blipFill>
        <p:spPr>
          <a:xfrm>
            <a:off x="2710" y="12"/>
            <a:ext cx="9141291"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236804" y="3048000"/>
            <a:ext cx="604495" cy="768000"/>
          </a:xfrm>
          <a:prstGeom prst="rect">
            <a:avLst/>
          </a:prstGeom>
        </p:spPr>
      </p:pic>
      <p:pic>
        <p:nvPicPr>
          <p:cNvPr id="19" name="43_Tittellogo" descr="kongsberg_logo_main_white_wmark.png"/>
          <p:cNvPicPr>
            <a:picLocks noChangeAspect="1"/>
          </p:cNvPicPr>
          <p:nvPr userDrawn="1"/>
        </p:nvPicPr>
        <p:blipFill>
          <a:blip r:embed="rId8" cstate="print"/>
          <a:stretch>
            <a:fillRect/>
          </a:stretch>
        </p:blipFill>
        <p:spPr>
          <a:xfrm>
            <a:off x="7829529" y="3060000"/>
            <a:ext cx="755619" cy="720000"/>
          </a:xfrm>
          <a:prstGeom prst="rect">
            <a:avLst/>
          </a:prstGeom>
        </p:spPr>
      </p:pic>
      <p:pic>
        <p:nvPicPr>
          <p:cNvPr id="16" name="1610_Tittellogo" descr="kongsberg_logo_main_white_wmark.png" hidden="1"/>
          <p:cNvPicPr>
            <a:picLocks noChangeAspect="1"/>
          </p:cNvPicPr>
          <p:nvPr userDrawn="1"/>
        </p:nvPicPr>
        <p:blipFill>
          <a:blip r:embed="rId8" cstate="print"/>
          <a:stretch>
            <a:fillRect/>
          </a:stretch>
        </p:blipFill>
        <p:spPr>
          <a:xfrm>
            <a:off x="8236804" y="3088800"/>
            <a:ext cx="604495" cy="691200"/>
          </a:xfrm>
          <a:prstGeom prst="rect">
            <a:avLst/>
          </a:prstGeom>
        </p:spPr>
      </p:pic>
      <p:sp>
        <p:nvSpPr>
          <p:cNvPr id="17" name="conf"/>
          <p:cNvSpPr>
            <a:spLocks noGrp="1"/>
          </p:cNvSpPr>
          <p:nvPr>
            <p:ph type="body" sz="quarter" idx="22" hasCustomPrompt="1"/>
          </p:nvPr>
        </p:nvSpPr>
        <p:spPr>
          <a:xfrm>
            <a:off x="0" y="6696058"/>
            <a:ext cx="216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bined slide A">
    <p:spTree>
      <p:nvGrpSpPr>
        <p:cNvPr id="1" name=""/>
        <p:cNvGrpSpPr/>
        <p:nvPr/>
      </p:nvGrpSpPr>
      <p:grpSpPr>
        <a:xfrm>
          <a:off x="0" y="0"/>
          <a:ext cx="0" cy="0"/>
          <a:chOff x="0" y="0"/>
          <a:chExt cx="0" cy="0"/>
        </a:xfrm>
      </p:grpSpPr>
      <p:sp>
        <p:nvSpPr>
          <p:cNvPr id="13" name="Content Placeholder 2"/>
          <p:cNvSpPr>
            <a:spLocks noGrp="1"/>
          </p:cNvSpPr>
          <p:nvPr>
            <p:ph idx="1" hasCustomPrompt="1"/>
          </p:nvPr>
        </p:nvSpPr>
        <p:spPr>
          <a:xfrm>
            <a:off x="5901253" y="4415984"/>
            <a:ext cx="2705645" cy="1405901"/>
          </a:xfrm>
        </p:spPr>
        <p:txBody>
          <a:bodyPr>
            <a:normAutofit/>
          </a:bodyPr>
          <a:lstStyle>
            <a:lvl1pPr>
              <a:defRPr sz="1500"/>
            </a:lvl1pPr>
            <a:lvl2pPr>
              <a:defRPr sz="1500"/>
            </a:lvl2pPr>
            <a:lvl3pPr>
              <a:defRPr sz="1500"/>
            </a:lvl3pPr>
            <a:lvl4pPr>
              <a:defRPr sz="1500"/>
            </a:lvl4pPr>
            <a:lvl5pPr>
              <a:defRPr sz="1500"/>
            </a:lvl5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2" name="Title 1"/>
          <p:cNvSpPr>
            <a:spLocks noGrp="1"/>
          </p:cNvSpPr>
          <p:nvPr>
            <p:ph type="title" hasCustomPrompt="1"/>
          </p:nvPr>
        </p:nvSpPr>
        <p:spPr>
          <a:xfrm>
            <a:off x="5901253" y="1122792"/>
            <a:ext cx="2705645" cy="749105"/>
          </a:xfrm>
        </p:spPr>
        <p:txBody>
          <a:bodyPr/>
          <a:lstStyle>
            <a:lvl1pPr>
              <a:defRPr sz="1800"/>
            </a:lvl1pPr>
          </a:lstStyle>
          <a:p>
            <a:r>
              <a:rPr lang="en-GB" dirty="0" smtClean="0"/>
              <a:t>Click to add title</a:t>
            </a:r>
            <a:endParaRPr lang="en-GB" dirty="0"/>
          </a:p>
        </p:txBody>
      </p:sp>
      <p:sp>
        <p:nvSpPr>
          <p:cNvPr id="19" name="Picture Placeholder 18"/>
          <p:cNvSpPr>
            <a:spLocks noGrp="1"/>
          </p:cNvSpPr>
          <p:nvPr>
            <p:ph type="pic" sz="quarter" idx="18" hasCustomPrompt="1"/>
          </p:nvPr>
        </p:nvSpPr>
        <p:spPr>
          <a:xfrm>
            <a:off x="0" y="22"/>
            <a:ext cx="5761296" cy="5821876"/>
          </a:xfrm>
        </p:spPr>
        <p:txBody>
          <a:bodyPr/>
          <a:lstStyle>
            <a:lvl1pPr>
              <a:defRPr baseline="0"/>
            </a:lvl1pPr>
          </a:lstStyle>
          <a:p>
            <a:r>
              <a:rPr lang="en-GB" dirty="0" smtClean="0"/>
              <a:t>Picture (Size: 16 cm * 12,13 cm)</a:t>
            </a:r>
            <a:endParaRPr lang="en-GB" dirty="0"/>
          </a:p>
        </p:txBody>
      </p:sp>
      <p:sp>
        <p:nvSpPr>
          <p:cNvPr id="17" name="Picture Placeholder 16"/>
          <p:cNvSpPr>
            <a:spLocks noGrp="1"/>
          </p:cNvSpPr>
          <p:nvPr>
            <p:ph type="pic" sz="quarter" idx="19" hasCustomPrompt="1"/>
          </p:nvPr>
        </p:nvSpPr>
        <p:spPr>
          <a:xfrm>
            <a:off x="5901246" y="1871855"/>
            <a:ext cx="1586106" cy="1164208"/>
          </a:xfrm>
        </p:spPr>
        <p:txBody>
          <a:bodyPr/>
          <a:lstStyle>
            <a:lvl1pPr>
              <a:defRPr sz="1200"/>
            </a:lvl1pPr>
          </a:lstStyle>
          <a:p>
            <a:r>
              <a:rPr lang="en-GB" dirty="0" smtClean="0"/>
              <a:t>Picture (Size: 4,41 cm * 2,43 cm)</a:t>
            </a:r>
            <a:endParaRPr lang="en-GB" dirty="0"/>
          </a:p>
        </p:txBody>
      </p:sp>
      <p:sp>
        <p:nvSpPr>
          <p:cNvPr id="18" name="Picture Placeholder 16"/>
          <p:cNvSpPr>
            <a:spLocks noGrp="1"/>
          </p:cNvSpPr>
          <p:nvPr>
            <p:ph type="pic" sz="quarter" idx="20" hasCustomPrompt="1"/>
          </p:nvPr>
        </p:nvSpPr>
        <p:spPr>
          <a:xfrm>
            <a:off x="7557894" y="1871855"/>
            <a:ext cx="1586106"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20" name="Picture Placeholder 16"/>
          <p:cNvSpPr>
            <a:spLocks noGrp="1"/>
          </p:cNvSpPr>
          <p:nvPr>
            <p:ph type="pic" sz="quarter" idx="21" hasCustomPrompt="1"/>
          </p:nvPr>
        </p:nvSpPr>
        <p:spPr>
          <a:xfrm>
            <a:off x="5901246" y="3145067"/>
            <a:ext cx="1586106"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21" name="Picture Placeholder 16"/>
          <p:cNvSpPr>
            <a:spLocks noGrp="1"/>
          </p:cNvSpPr>
          <p:nvPr>
            <p:ph type="pic" sz="quarter" idx="22" hasCustomPrompt="1"/>
          </p:nvPr>
        </p:nvSpPr>
        <p:spPr>
          <a:xfrm>
            <a:off x="7557894" y="3145067"/>
            <a:ext cx="1586106"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16" name="conf"/>
          <p:cNvSpPr>
            <a:spLocks noGrp="1"/>
          </p:cNvSpPr>
          <p:nvPr>
            <p:ph type="body" sz="quarter" idx="23" hasCustomPrompt="1"/>
          </p:nvPr>
        </p:nvSpPr>
        <p:spPr>
          <a:xfrm>
            <a:off x="0" y="6696058"/>
            <a:ext cx="216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4" name="Date Placeholder 3"/>
          <p:cNvSpPr>
            <a:spLocks noGrp="1"/>
          </p:cNvSpPr>
          <p:nvPr>
            <p:ph type="dt" sz="half" idx="2"/>
          </p:nvPr>
        </p:nvSpPr>
        <p:spPr>
          <a:xfrm>
            <a:off x="2689204" y="6699600"/>
            <a:ext cx="93300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pPr/>
              <a:t>19.08.2014</a:t>
            </a:fld>
            <a:endParaRPr lang="en-GB" dirty="0"/>
          </a:p>
        </p:txBody>
      </p:sp>
      <p:sp>
        <p:nvSpPr>
          <p:cNvPr id="24" name="Footer Placeholder 4"/>
          <p:cNvSpPr>
            <a:spLocks noGrp="1"/>
          </p:cNvSpPr>
          <p:nvPr>
            <p:ph type="ftr" sz="quarter" idx="3"/>
          </p:nvPr>
        </p:nvSpPr>
        <p:spPr>
          <a:xfrm>
            <a:off x="4211960" y="6699600"/>
            <a:ext cx="2808312"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t>WORLD CLASS - through people, technology and dedication</a:t>
            </a:r>
            <a:endParaRPr lang="en-GB" dirty="0"/>
          </a:p>
        </p:txBody>
      </p:sp>
      <p:sp>
        <p:nvSpPr>
          <p:cNvPr id="25" name="Slide Number Placeholder 5"/>
          <p:cNvSpPr>
            <a:spLocks noGrp="1"/>
          </p:cNvSpPr>
          <p:nvPr>
            <p:ph type="sldNum" sz="quarter" idx="4"/>
          </p:nvPr>
        </p:nvSpPr>
        <p:spPr>
          <a:xfrm>
            <a:off x="7239401" y="6699600"/>
            <a:ext cx="93300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t>Page </a:t>
            </a:r>
            <a:fld id="{024B331B-EC80-4993-B848-09EE40C61000}" type="slidenum">
              <a:rPr lang="en-GB" smtClean="0"/>
              <a:pPr/>
              <a:t>‹#›</a:t>
            </a:fld>
            <a:endParaRPr lang="en-GB"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mbined slide B">
    <p:spTree>
      <p:nvGrpSpPr>
        <p:cNvPr id="1" name=""/>
        <p:cNvGrpSpPr/>
        <p:nvPr/>
      </p:nvGrpSpPr>
      <p:grpSpPr>
        <a:xfrm>
          <a:off x="0" y="0"/>
          <a:ext cx="0" cy="0"/>
          <a:chOff x="0" y="0"/>
          <a:chExt cx="0" cy="0"/>
        </a:xfrm>
      </p:grpSpPr>
      <p:sp>
        <p:nvSpPr>
          <p:cNvPr id="19" name="Picture Placeholder 18"/>
          <p:cNvSpPr>
            <a:spLocks noGrp="1"/>
          </p:cNvSpPr>
          <p:nvPr>
            <p:ph type="pic" sz="quarter" idx="18" hasCustomPrompt="1"/>
          </p:nvPr>
        </p:nvSpPr>
        <p:spPr>
          <a:xfrm>
            <a:off x="0" y="22"/>
            <a:ext cx="9144000" cy="3429844"/>
          </a:xfrm>
        </p:spPr>
        <p:txBody>
          <a:bodyPr/>
          <a:lstStyle>
            <a:lvl1pPr>
              <a:defRPr baseline="0"/>
            </a:lvl1pPr>
          </a:lstStyle>
          <a:p>
            <a:r>
              <a:rPr lang="en-GB" dirty="0" smtClean="0"/>
              <a:t>Picture (Size: 25,4cm * 9,53 cm) </a:t>
            </a:r>
            <a:endParaRPr lang="en-GB" dirty="0"/>
          </a:p>
        </p:txBody>
      </p:sp>
      <p:sp>
        <p:nvSpPr>
          <p:cNvPr id="11" name="Content Placeholder 2"/>
          <p:cNvSpPr>
            <a:spLocks noGrp="1"/>
          </p:cNvSpPr>
          <p:nvPr>
            <p:ph idx="1" hasCustomPrompt="1"/>
          </p:nvPr>
        </p:nvSpPr>
        <p:spPr>
          <a:xfrm>
            <a:off x="2391000" y="3551178"/>
            <a:ext cx="2705710" cy="2437427"/>
          </a:xfrm>
        </p:spPr>
        <p:txBody>
          <a:bodyPr>
            <a:normAutofit/>
          </a:bodyPr>
          <a:lstStyle>
            <a:lvl1pPr>
              <a:defRPr sz="1500"/>
            </a:lvl1pPr>
            <a:lvl2pPr>
              <a:defRPr sz="1500"/>
            </a:lvl2pPr>
            <a:lvl3pPr>
              <a:defRPr sz="1500"/>
            </a:lvl3pPr>
            <a:lvl4pPr>
              <a:defRPr sz="1500"/>
            </a:lvl4pPr>
            <a:lvl5pPr>
              <a:defRPr sz="1500"/>
            </a:lvl5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7" name="Picture Placeholder 16"/>
          <p:cNvSpPr>
            <a:spLocks noGrp="1"/>
          </p:cNvSpPr>
          <p:nvPr>
            <p:ph type="pic" sz="quarter" idx="19" hasCustomPrompt="1"/>
          </p:nvPr>
        </p:nvSpPr>
        <p:spPr>
          <a:xfrm>
            <a:off x="0" y="3551183"/>
            <a:ext cx="2110920" cy="1164208"/>
          </a:xfrm>
        </p:spPr>
        <p:txBody>
          <a:bodyPr/>
          <a:lstStyle>
            <a:lvl1pPr>
              <a:defRPr sz="1500" baseline="0"/>
            </a:lvl1pPr>
          </a:lstStyle>
          <a:p>
            <a:r>
              <a:rPr lang="en-GB" dirty="0" smtClean="0"/>
              <a:t>Picture (Size: 5,86 cm * 2,43 cm)</a:t>
            </a:r>
            <a:endParaRPr lang="en-GB" dirty="0"/>
          </a:p>
        </p:txBody>
      </p:sp>
      <p:sp>
        <p:nvSpPr>
          <p:cNvPr id="20" name="Picture Placeholder 16"/>
          <p:cNvSpPr>
            <a:spLocks noGrp="1"/>
          </p:cNvSpPr>
          <p:nvPr>
            <p:ph type="pic" sz="quarter" idx="21" hasCustomPrompt="1"/>
          </p:nvPr>
        </p:nvSpPr>
        <p:spPr>
          <a:xfrm>
            <a:off x="0" y="4824396"/>
            <a:ext cx="2110920"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500"/>
            </a:lvl1pPr>
          </a:lstStyle>
          <a:p>
            <a:r>
              <a:rPr lang="en-GB" dirty="0" smtClean="0"/>
              <a:t>Picture (Size: 5,86 cm * 2,43 cm)</a:t>
            </a:r>
          </a:p>
          <a:p>
            <a:endParaRPr lang="en-GB" dirty="0"/>
          </a:p>
        </p:txBody>
      </p:sp>
      <p:sp>
        <p:nvSpPr>
          <p:cNvPr id="15" name="logo_over_bilde"/>
          <p:cNvSpPr>
            <a:spLocks noGrp="1"/>
          </p:cNvSpPr>
          <p:nvPr>
            <p:ph type="body" sz="quarter" idx="25" hasCustomPrompt="1"/>
          </p:nvPr>
        </p:nvSpPr>
        <p:spPr>
          <a:xfrm>
            <a:off x="8316001" y="223200"/>
            <a:ext cx="5652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18" name="conf"/>
          <p:cNvSpPr>
            <a:spLocks noGrp="1"/>
          </p:cNvSpPr>
          <p:nvPr>
            <p:ph type="body" sz="quarter" idx="22" hasCustomPrompt="1"/>
          </p:nvPr>
        </p:nvSpPr>
        <p:spPr>
          <a:xfrm>
            <a:off x="0" y="6696058"/>
            <a:ext cx="216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2" name="Date Placeholder 3"/>
          <p:cNvSpPr>
            <a:spLocks noGrp="1"/>
          </p:cNvSpPr>
          <p:nvPr>
            <p:ph type="dt" sz="half" idx="2"/>
          </p:nvPr>
        </p:nvSpPr>
        <p:spPr>
          <a:xfrm>
            <a:off x="2689204" y="6699600"/>
            <a:ext cx="93300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pPr/>
              <a:t>19.08.2014</a:t>
            </a:fld>
            <a:endParaRPr lang="en-GB" dirty="0"/>
          </a:p>
        </p:txBody>
      </p:sp>
      <p:sp>
        <p:nvSpPr>
          <p:cNvPr id="21" name="Footer Placeholder 4"/>
          <p:cNvSpPr>
            <a:spLocks noGrp="1"/>
          </p:cNvSpPr>
          <p:nvPr>
            <p:ph type="ftr" sz="quarter" idx="3"/>
          </p:nvPr>
        </p:nvSpPr>
        <p:spPr>
          <a:xfrm>
            <a:off x="4211960" y="6699600"/>
            <a:ext cx="2808312"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t>WORLD CLASS - through people, technology and dedication</a:t>
            </a:r>
            <a:endParaRPr lang="en-GB" dirty="0"/>
          </a:p>
        </p:txBody>
      </p:sp>
      <p:sp>
        <p:nvSpPr>
          <p:cNvPr id="22" name="Slide Number Placeholder 5"/>
          <p:cNvSpPr>
            <a:spLocks noGrp="1"/>
          </p:cNvSpPr>
          <p:nvPr>
            <p:ph type="sldNum" sz="quarter" idx="4"/>
          </p:nvPr>
        </p:nvSpPr>
        <p:spPr>
          <a:xfrm>
            <a:off x="7239401" y="6699600"/>
            <a:ext cx="93300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t>Page </a:t>
            </a:r>
            <a:fld id="{024B331B-EC80-4993-B848-09EE40C61000}" type="slidenum">
              <a:rPr lang="en-GB" smtClean="0"/>
              <a:pPr/>
              <a:t>‹#›</a:t>
            </a:fld>
            <a:endParaRPr lang="en-GB" dirty="0"/>
          </a:p>
        </p:txBody>
      </p:sp>
    </p:spTree>
    <p:extLst>
      <p:ext uri="{BB962C8B-B14F-4D97-AF65-F5344CB8AC3E}">
        <p14:creationId xmlns:p14="http://schemas.microsoft.com/office/powerpoint/2010/main" val="18473190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7" name="Media Placeholder 6"/>
          <p:cNvSpPr>
            <a:spLocks noGrp="1"/>
          </p:cNvSpPr>
          <p:nvPr>
            <p:ph type="media" sz="quarter" idx="13"/>
          </p:nvPr>
        </p:nvSpPr>
        <p:spPr>
          <a:xfrm>
            <a:off x="536579" y="520703"/>
            <a:ext cx="7635875" cy="5596468"/>
          </a:xfrm>
        </p:spPr>
        <p:txBody>
          <a:bodyPr/>
          <a:lstStyle/>
          <a:p>
            <a:r>
              <a:rPr lang="en-US" smtClean="0"/>
              <a:t>Click icon to add media</a:t>
            </a:r>
            <a:endParaRPr lang="nb-NO"/>
          </a:p>
        </p:txBody>
      </p:sp>
      <p:sp>
        <p:nvSpPr>
          <p:cNvPr id="9" name="conf"/>
          <p:cNvSpPr>
            <a:spLocks noGrp="1"/>
          </p:cNvSpPr>
          <p:nvPr>
            <p:ph type="body" sz="quarter" idx="22" hasCustomPrompt="1"/>
          </p:nvPr>
        </p:nvSpPr>
        <p:spPr>
          <a:xfrm>
            <a:off x="0" y="6696058"/>
            <a:ext cx="216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8" name="Date Placeholder 3"/>
          <p:cNvSpPr>
            <a:spLocks noGrp="1"/>
          </p:cNvSpPr>
          <p:nvPr>
            <p:ph type="dt" sz="half" idx="2"/>
          </p:nvPr>
        </p:nvSpPr>
        <p:spPr>
          <a:xfrm>
            <a:off x="2689204" y="6699600"/>
            <a:ext cx="93300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pPr/>
              <a:t>19.08.2014</a:t>
            </a:fld>
            <a:endParaRPr lang="en-GB" dirty="0"/>
          </a:p>
        </p:txBody>
      </p:sp>
      <p:sp>
        <p:nvSpPr>
          <p:cNvPr id="10" name="Footer Placeholder 4"/>
          <p:cNvSpPr>
            <a:spLocks noGrp="1"/>
          </p:cNvSpPr>
          <p:nvPr>
            <p:ph type="ftr" sz="quarter" idx="3"/>
          </p:nvPr>
        </p:nvSpPr>
        <p:spPr>
          <a:xfrm>
            <a:off x="4211960" y="6699600"/>
            <a:ext cx="2808312"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t>WORLD CLASS - through people, technology and dedication</a:t>
            </a:r>
            <a:endParaRPr lang="en-GB" dirty="0"/>
          </a:p>
        </p:txBody>
      </p:sp>
      <p:sp>
        <p:nvSpPr>
          <p:cNvPr id="11" name="Slide Number Placeholder 5"/>
          <p:cNvSpPr>
            <a:spLocks noGrp="1"/>
          </p:cNvSpPr>
          <p:nvPr>
            <p:ph type="sldNum" sz="quarter" idx="4"/>
          </p:nvPr>
        </p:nvSpPr>
        <p:spPr>
          <a:xfrm>
            <a:off x="7239401" y="6699600"/>
            <a:ext cx="93300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t>Page </a:t>
            </a:r>
            <a:fld id="{024B331B-EC80-4993-B848-09EE40C61000}" type="slidenum">
              <a:rPr lang="en-GB" smtClean="0"/>
              <a:pPr/>
              <a:t>‹#›</a:t>
            </a:fld>
            <a:endParaRPr lang="en-GB"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e last slide">
    <p:bg>
      <p:bgPr>
        <a:solidFill>
          <a:schemeClr val="bg1"/>
        </a:solidFill>
        <a:effectLst/>
      </p:bgPr>
    </p:bg>
    <p:spTree>
      <p:nvGrpSpPr>
        <p:cNvPr id="1" name=""/>
        <p:cNvGrpSpPr/>
        <p:nvPr/>
      </p:nvGrpSpPr>
      <p:grpSpPr>
        <a:xfrm>
          <a:off x="0" y="0"/>
          <a:ext cx="0" cy="0"/>
          <a:chOff x="0" y="0"/>
          <a:chExt cx="0" cy="0"/>
        </a:xfrm>
      </p:grpSpPr>
      <p:pic>
        <p:nvPicPr>
          <p:cNvPr id="12" name="1610_Foto" descr="kongsberg_ppt_221211_01_as_16x10-2.jpg" hidden="1"/>
          <p:cNvPicPr>
            <a:picLocks noChangeAspect="1"/>
          </p:cNvPicPr>
          <p:nvPr userDrawn="1"/>
        </p:nvPicPr>
        <p:blipFill>
          <a:blip r:embed="rId2" cstate="print"/>
          <a:stretch>
            <a:fillRect/>
          </a:stretch>
        </p:blipFill>
        <p:spPr>
          <a:xfrm>
            <a:off x="3048" y="1835"/>
            <a:ext cx="9137904" cy="6854344"/>
          </a:xfrm>
          <a:prstGeom prst="rect">
            <a:avLst/>
          </a:prstGeom>
        </p:spPr>
      </p:pic>
      <p:pic>
        <p:nvPicPr>
          <p:cNvPr id="18" name="1610_Mønster" descr="1610_mønster1.png" hidden="1"/>
          <p:cNvPicPr>
            <a:picLocks noChangeAspect="1"/>
          </p:cNvPicPr>
          <p:nvPr userDrawn="1"/>
        </p:nvPicPr>
        <p:blipFill>
          <a:blip r:embed="rId3" cstate="print"/>
          <a:stretch>
            <a:fillRect/>
          </a:stretch>
        </p:blipFill>
        <p:spPr>
          <a:xfrm>
            <a:off x="3425" y="2112"/>
            <a:ext cx="9137148" cy="6853776"/>
          </a:xfrm>
          <a:prstGeom prst="rect">
            <a:avLst/>
          </a:prstGeom>
        </p:spPr>
      </p:pic>
      <p:pic>
        <p:nvPicPr>
          <p:cNvPr id="17" name="169_Foto" descr="_MG_0629.jpg" hidden="1"/>
          <p:cNvPicPr>
            <a:picLocks noChangeAspect="1"/>
          </p:cNvPicPr>
          <p:nvPr userDrawn="1"/>
        </p:nvPicPr>
        <p:blipFill>
          <a:blip r:embed="rId4" cstate="print"/>
          <a:srcRect t="8606" b="7019"/>
          <a:stretch>
            <a:fillRect/>
          </a:stretch>
        </p:blipFill>
        <p:spPr>
          <a:xfrm>
            <a:off x="0" y="0"/>
            <a:ext cx="9144000" cy="6858000"/>
          </a:xfrm>
          <a:prstGeom prst="rect">
            <a:avLst/>
          </a:prstGeom>
        </p:spPr>
      </p:pic>
      <p:pic>
        <p:nvPicPr>
          <p:cNvPr id="15" name="169_Mønster" descr="169_mønster1.png" hidden="1"/>
          <p:cNvPicPr>
            <a:picLocks noChangeAspect="1"/>
          </p:cNvPicPr>
          <p:nvPr userDrawn="1"/>
        </p:nvPicPr>
        <p:blipFill>
          <a:blip r:embed="rId5" cstate="print"/>
          <a:stretch>
            <a:fillRect/>
          </a:stretch>
        </p:blipFill>
        <p:spPr>
          <a:xfrm>
            <a:off x="2710" y="12"/>
            <a:ext cx="9141291" cy="6857999"/>
          </a:xfrm>
          <a:prstGeom prst="rect">
            <a:avLst/>
          </a:prstGeom>
        </p:spPr>
      </p:pic>
      <p:pic>
        <p:nvPicPr>
          <p:cNvPr id="21" name="43_Foto" descr="kongsberg_ppt_151211_01_as-2.jpg"/>
          <p:cNvPicPr>
            <a:picLocks noChangeAspect="1"/>
          </p:cNvPicPr>
          <p:nvPr userDrawn="1"/>
        </p:nvPicPr>
        <p:blipFill>
          <a:blip r:embed="rId6" cstate="print"/>
          <a:stretch>
            <a:fillRect/>
          </a:stretch>
        </p:blipFill>
        <p:spPr>
          <a:xfrm>
            <a:off x="0" y="0"/>
            <a:ext cx="9144000" cy="6858000"/>
          </a:xfrm>
          <a:prstGeom prst="rect">
            <a:avLst/>
          </a:prstGeom>
        </p:spPr>
      </p:pic>
      <p:pic>
        <p:nvPicPr>
          <p:cNvPr id="13" name="43_Mønster" descr="43_mønster_1.png"/>
          <p:cNvPicPr>
            <a:picLocks noChangeAspect="1"/>
          </p:cNvPicPr>
          <p:nvPr userDrawn="1"/>
        </p:nvPicPr>
        <p:blipFill>
          <a:blip r:embed="rId7" cstate="print"/>
          <a:stretch>
            <a:fillRect/>
          </a:stretch>
        </p:blipFill>
        <p:spPr>
          <a:xfrm>
            <a:off x="377" y="293"/>
            <a:ext cx="9143244" cy="6857435"/>
          </a:xfrm>
          <a:prstGeom prst="rect">
            <a:avLst/>
          </a:prstGeom>
        </p:spPr>
      </p:pic>
      <p:sp>
        <p:nvSpPr>
          <p:cNvPr id="11" name="TekstSylinder 10"/>
          <p:cNvSpPr txBox="1"/>
          <p:nvPr userDrawn="1"/>
        </p:nvSpPr>
        <p:spPr>
          <a:xfrm>
            <a:off x="792000" y="3368941"/>
            <a:ext cx="3059920" cy="153888"/>
          </a:xfrm>
          <a:prstGeom prst="rect">
            <a:avLst/>
          </a:prstGeom>
          <a:noFill/>
        </p:spPr>
        <p:txBody>
          <a:bodyPr wrap="square" lIns="0" tIns="0" rIns="0" bIns="0" rtlCol="0">
            <a:spAutoFit/>
          </a:bodyPr>
          <a:lstStyle/>
          <a:p>
            <a:r>
              <a:rPr lang="en-GB" sz="1000" b="1" noProof="1" smtClean="0">
                <a:solidFill>
                  <a:schemeClr val="bg1"/>
                </a:solidFill>
              </a:rPr>
              <a:t>kongsberg.com</a:t>
            </a:r>
            <a:endParaRPr lang="en-GB" sz="1000" b="1" noProof="1">
              <a:solidFill>
                <a:schemeClr val="bg1"/>
              </a:solidFill>
            </a:endParaRPr>
          </a:p>
        </p:txBody>
      </p:sp>
      <p:pic>
        <p:nvPicPr>
          <p:cNvPr id="22" name="43_Tittellogo" descr="kongsberg_logo_main_white_wmark.png"/>
          <p:cNvPicPr>
            <a:picLocks noChangeAspect="1"/>
          </p:cNvPicPr>
          <p:nvPr userDrawn="1"/>
        </p:nvPicPr>
        <p:blipFill>
          <a:blip r:embed="rId8" cstate="print"/>
          <a:stretch>
            <a:fillRect/>
          </a:stretch>
        </p:blipFill>
        <p:spPr>
          <a:xfrm>
            <a:off x="7829529" y="3060000"/>
            <a:ext cx="755619" cy="720000"/>
          </a:xfrm>
          <a:prstGeom prst="rect">
            <a:avLst/>
          </a:prstGeom>
        </p:spPr>
      </p:pic>
      <p:pic>
        <p:nvPicPr>
          <p:cNvPr id="16" name="1610_Tittellogo" descr="kongsberg_logo_main_white_wmark.png" hidden="1"/>
          <p:cNvPicPr>
            <a:picLocks noChangeAspect="1"/>
          </p:cNvPicPr>
          <p:nvPr userDrawn="1"/>
        </p:nvPicPr>
        <p:blipFill>
          <a:blip r:embed="rId8" cstate="print"/>
          <a:stretch>
            <a:fillRect/>
          </a:stretch>
        </p:blipFill>
        <p:spPr>
          <a:xfrm>
            <a:off x="8236804" y="3088800"/>
            <a:ext cx="604495" cy="691200"/>
          </a:xfrm>
          <a:prstGeom prst="rect">
            <a:avLst/>
          </a:prstGeom>
        </p:spPr>
      </p:pic>
      <p:pic>
        <p:nvPicPr>
          <p:cNvPr id="24" name="169_Tittellogo" descr="kongsberg_logo_main_white_wmark.png" hidden="1"/>
          <p:cNvPicPr>
            <a:picLocks noChangeAspect="1"/>
          </p:cNvPicPr>
          <p:nvPr userDrawn="1"/>
        </p:nvPicPr>
        <p:blipFill>
          <a:blip r:embed="rId8" cstate="print"/>
          <a:stretch>
            <a:fillRect/>
          </a:stretch>
        </p:blipFill>
        <p:spPr>
          <a:xfrm>
            <a:off x="8236804" y="3048000"/>
            <a:ext cx="604495" cy="768000"/>
          </a:xfrm>
          <a:prstGeom prst="rect">
            <a:avLst/>
          </a:prstGeom>
        </p:spPr>
      </p:pic>
      <p:sp>
        <p:nvSpPr>
          <p:cNvPr id="19" name="conf"/>
          <p:cNvSpPr>
            <a:spLocks noGrp="1"/>
          </p:cNvSpPr>
          <p:nvPr>
            <p:ph type="body" sz="quarter" idx="22" hasCustomPrompt="1"/>
          </p:nvPr>
        </p:nvSpPr>
        <p:spPr>
          <a:xfrm>
            <a:off x="0" y="6696058"/>
            <a:ext cx="216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Pr>
        <a:solidFill>
          <a:schemeClr val="bg1"/>
        </a:solidFill>
        <a:effectLst/>
      </p:bgPr>
    </p:bg>
    <p:spTree>
      <p:nvGrpSpPr>
        <p:cNvPr id="1" name=""/>
        <p:cNvGrpSpPr/>
        <p:nvPr/>
      </p:nvGrpSpPr>
      <p:grpSpPr>
        <a:xfrm>
          <a:off x="0" y="0"/>
          <a:ext cx="0" cy="0"/>
          <a:chOff x="0" y="0"/>
          <a:chExt cx="0" cy="0"/>
        </a:xfrm>
      </p:grpSpPr>
      <p:pic>
        <p:nvPicPr>
          <p:cNvPr id="20" name="1610_Foto" descr="1.jpg" hidden="1"/>
          <p:cNvPicPr>
            <a:picLocks noChangeAspect="1"/>
          </p:cNvPicPr>
          <p:nvPr userDrawn="1"/>
        </p:nvPicPr>
        <p:blipFill>
          <a:blip r:embed="rId2" cstate="print"/>
          <a:stretch>
            <a:fillRect/>
          </a:stretch>
        </p:blipFill>
        <p:spPr>
          <a:xfrm>
            <a:off x="3048" y="1840"/>
            <a:ext cx="9137904" cy="6854341"/>
          </a:xfrm>
          <a:prstGeom prst="rect">
            <a:avLst/>
          </a:prstGeom>
        </p:spPr>
      </p:pic>
      <p:pic>
        <p:nvPicPr>
          <p:cNvPr id="16" name="1610_Mønster" descr="1610_mønster1.png" hidden="1"/>
          <p:cNvPicPr>
            <a:picLocks noChangeAspect="1"/>
          </p:cNvPicPr>
          <p:nvPr userDrawn="1"/>
        </p:nvPicPr>
        <p:blipFill>
          <a:blip r:embed="rId3" cstate="print"/>
          <a:stretch>
            <a:fillRect/>
          </a:stretch>
        </p:blipFill>
        <p:spPr>
          <a:xfrm>
            <a:off x="3427" y="2112"/>
            <a:ext cx="9137148" cy="6853776"/>
          </a:xfrm>
          <a:prstGeom prst="rect">
            <a:avLst/>
          </a:prstGeom>
        </p:spPr>
      </p:pic>
      <p:pic>
        <p:nvPicPr>
          <p:cNvPr id="13" name="43_Foto" descr="kongsberg_ppt_04.010.jpg"/>
          <p:cNvPicPr>
            <a:picLocks noChangeAspect="1"/>
          </p:cNvPicPr>
          <p:nvPr userDrawn="1"/>
        </p:nvPicPr>
        <p:blipFill>
          <a:blip r:embed="rId4" cstate="print"/>
          <a:stretch>
            <a:fillRect/>
          </a:stretch>
        </p:blipFill>
        <p:spPr>
          <a:xfrm>
            <a:off x="0" y="0"/>
            <a:ext cx="9144000" cy="6858000"/>
          </a:xfrm>
          <a:prstGeom prst="rect">
            <a:avLst/>
          </a:prstGeom>
        </p:spPr>
      </p:pic>
      <p:pic>
        <p:nvPicPr>
          <p:cNvPr id="12" name="43_Mønster" descr="43_mønster_1.png"/>
          <p:cNvPicPr>
            <a:picLocks noChangeAspect="1"/>
          </p:cNvPicPr>
          <p:nvPr userDrawn="1"/>
        </p:nvPicPr>
        <p:blipFill>
          <a:blip r:embed="rId5" cstate="print"/>
          <a:stretch>
            <a:fillRect/>
          </a:stretch>
        </p:blipFill>
        <p:spPr>
          <a:xfrm>
            <a:off x="379" y="293"/>
            <a:ext cx="9143245"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356" y="12"/>
            <a:ext cx="9141291"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710" y="0"/>
            <a:ext cx="9141291" cy="6858000"/>
          </a:xfrm>
          <a:prstGeom prst="rect">
            <a:avLst/>
          </a:prstGeom>
        </p:spPr>
      </p:pic>
      <p:sp>
        <p:nvSpPr>
          <p:cNvPr id="2" name="T1"/>
          <p:cNvSpPr>
            <a:spLocks noGrp="1"/>
          </p:cNvSpPr>
          <p:nvPr>
            <p:ph type="ctrTitle" hasCustomPrompt="1"/>
          </p:nvPr>
        </p:nvSpPr>
        <p:spPr>
          <a:xfrm>
            <a:off x="900000" y="1414637"/>
            <a:ext cx="77724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00000" y="1897037"/>
            <a:ext cx="77724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2" name="169_Tittellogo" descr="kongsberg_logo_main_white_wmark.png" hidden="1"/>
          <p:cNvPicPr>
            <a:picLocks noChangeAspect="1"/>
          </p:cNvPicPr>
          <p:nvPr userDrawn="1"/>
        </p:nvPicPr>
        <p:blipFill>
          <a:blip r:embed="rId8" cstate="print"/>
          <a:stretch>
            <a:fillRect/>
          </a:stretch>
        </p:blipFill>
        <p:spPr>
          <a:xfrm>
            <a:off x="8236804" y="3048000"/>
            <a:ext cx="604495" cy="768000"/>
          </a:xfrm>
          <a:prstGeom prst="rect">
            <a:avLst/>
          </a:prstGeom>
        </p:spPr>
      </p:pic>
      <p:pic>
        <p:nvPicPr>
          <p:cNvPr id="24" name="1610_Tittellogo" descr="kongsberg_logo_main_white_wmark.png" hidden="1"/>
          <p:cNvPicPr>
            <a:picLocks noChangeAspect="1"/>
          </p:cNvPicPr>
          <p:nvPr userDrawn="1"/>
        </p:nvPicPr>
        <p:blipFill>
          <a:blip r:embed="rId8" cstate="print"/>
          <a:stretch>
            <a:fillRect/>
          </a:stretch>
        </p:blipFill>
        <p:spPr>
          <a:xfrm>
            <a:off x="8236804" y="3088800"/>
            <a:ext cx="604495" cy="691200"/>
          </a:xfrm>
          <a:prstGeom prst="rect">
            <a:avLst/>
          </a:prstGeom>
        </p:spPr>
      </p:pic>
      <p:pic>
        <p:nvPicPr>
          <p:cNvPr id="17" name="43_Tittellogo" descr="kongsberg_logo_main_full_col.png"/>
          <p:cNvPicPr>
            <a:picLocks noChangeAspect="1"/>
          </p:cNvPicPr>
          <p:nvPr userDrawn="1"/>
        </p:nvPicPr>
        <p:blipFill>
          <a:blip r:embed="rId9" cstate="print"/>
          <a:stretch>
            <a:fillRect/>
          </a:stretch>
        </p:blipFill>
        <p:spPr>
          <a:xfrm>
            <a:off x="7829529" y="3060000"/>
            <a:ext cx="755619" cy="720000"/>
          </a:xfrm>
          <a:prstGeom prst="rect">
            <a:avLst/>
          </a:prstGeom>
        </p:spPr>
      </p:pic>
      <p:sp>
        <p:nvSpPr>
          <p:cNvPr id="14" name="conf"/>
          <p:cNvSpPr txBox="1"/>
          <p:nvPr userDrawn="1"/>
        </p:nvSpPr>
        <p:spPr>
          <a:xfrm>
            <a:off x="3424" y="6694305"/>
            <a:ext cx="9144000" cy="161583"/>
          </a:xfrm>
          <a:prstGeom prst="rect">
            <a:avLst/>
          </a:prstGeom>
          <a:solidFill>
            <a:schemeClr val="bg1"/>
          </a:solidFill>
        </p:spPr>
        <p:txBody>
          <a:bodyPr wrap="square" lIns="36000" rIns="36000" rtlCol="0">
            <a:spAutoFit/>
          </a:bodyPr>
          <a:lstStyle/>
          <a:p>
            <a:r>
              <a:rPr lang="en-GB" sz="450" b="1" dirty="0" smtClean="0"/>
              <a:t>KONGSBERG PROPRIETARY:</a:t>
            </a:r>
            <a:r>
              <a:rPr lang="en-GB" sz="450" dirty="0" smtClean="0"/>
              <a:t> This document</a:t>
            </a:r>
            <a:r>
              <a:rPr lang="en-GB" sz="450" baseline="0" dirty="0" smtClean="0"/>
              <a: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bunnlinje"/>
          <p:cNvPicPr>
            <a:picLocks noChangeAspect="1" noChangeArrowheads="1"/>
          </p:cNvPicPr>
          <p:nvPr/>
        </p:nvPicPr>
        <p:blipFill>
          <a:blip r:embed="rId2" cstate="print"/>
          <a:srcRect/>
          <a:stretch>
            <a:fillRect/>
          </a:stretch>
        </p:blipFill>
        <p:spPr bwMode="auto">
          <a:xfrm>
            <a:off x="167054" y="6103939"/>
            <a:ext cx="8823081" cy="312737"/>
          </a:xfrm>
          <a:prstGeom prst="rect">
            <a:avLst/>
          </a:prstGeom>
          <a:noFill/>
          <a:ln w="9525">
            <a:noFill/>
            <a:miter lim="800000"/>
            <a:headEnd/>
            <a:tailEnd/>
          </a:ln>
        </p:spPr>
      </p:pic>
      <p:pic>
        <p:nvPicPr>
          <p:cNvPr id="6" name="Picture 14" descr="logo_kongsberggruppen">
            <a:hlinkClick r:id="rId3"/>
          </p:cNvPr>
          <p:cNvPicPr>
            <a:picLocks noChangeAspect="1" noChangeArrowheads="1"/>
          </p:cNvPicPr>
          <p:nvPr/>
        </p:nvPicPr>
        <p:blipFill>
          <a:blip r:embed="rId4" cstate="print"/>
          <a:srcRect/>
          <a:stretch>
            <a:fillRect/>
          </a:stretch>
        </p:blipFill>
        <p:spPr bwMode="auto">
          <a:xfrm>
            <a:off x="7558454" y="4984751"/>
            <a:ext cx="810358" cy="773113"/>
          </a:xfrm>
          <a:prstGeom prst="rect">
            <a:avLst/>
          </a:prstGeom>
          <a:noFill/>
          <a:ln w="9525">
            <a:noFill/>
            <a:miter lim="800000"/>
            <a:headEnd/>
            <a:tailEnd/>
          </a:ln>
        </p:spPr>
      </p:pic>
      <p:sp>
        <p:nvSpPr>
          <p:cNvPr id="7" name="TextBox 6"/>
          <p:cNvSpPr txBox="1"/>
          <p:nvPr/>
        </p:nvSpPr>
        <p:spPr>
          <a:xfrm>
            <a:off x="383931" y="6524626"/>
            <a:ext cx="5783874" cy="369332"/>
          </a:xfrm>
          <a:prstGeom prst="rect">
            <a:avLst/>
          </a:prstGeom>
          <a:noFill/>
        </p:spPr>
        <p:txBody>
          <a:bodyPr>
            <a:spAutoFit/>
          </a:bodyPr>
          <a:lstStyle/>
          <a:p>
            <a:pPr defTabSz="914400" fontAlgn="base">
              <a:spcBef>
                <a:spcPct val="0"/>
              </a:spcBef>
              <a:spcAft>
                <a:spcPct val="0"/>
              </a:spcAft>
              <a:defRPr/>
            </a:pPr>
            <a:r>
              <a:rPr lang="nb-NO" sz="600" b="1" dirty="0">
                <a:solidFill>
                  <a:srgbClr val="080808"/>
                </a:solidFill>
                <a:latin typeface="Arial" charset="0"/>
              </a:rPr>
              <a:t>KONGSBERG PROPRIETARY.</a:t>
            </a:r>
            <a:r>
              <a:rPr lang="nb-NO" sz="600" dirty="0">
                <a:solidFill>
                  <a:srgbClr val="080808"/>
                </a:solidFill>
                <a:latin typeface="Arial" charset="0"/>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2010 KONGSBERG – All rights reserved.</a:t>
            </a:r>
            <a:endParaRPr lang="nb-NO" sz="600" dirty="0">
              <a:solidFill>
                <a:srgbClr val="003172"/>
              </a:solidFill>
              <a:latin typeface="Arial" charset="0"/>
            </a:endParaRPr>
          </a:p>
        </p:txBody>
      </p:sp>
      <p:sp>
        <p:nvSpPr>
          <p:cNvPr id="3074" name="Rectangle 2"/>
          <p:cNvSpPr>
            <a:spLocks noGrp="1" noChangeArrowheads="1"/>
          </p:cNvSpPr>
          <p:nvPr>
            <p:ph type="ctrTitle"/>
          </p:nvPr>
        </p:nvSpPr>
        <p:spPr>
          <a:xfrm>
            <a:off x="419100" y="4897438"/>
            <a:ext cx="6685085" cy="303212"/>
          </a:xfrm>
        </p:spPr>
        <p:txBody>
          <a:bodyPr anchor="ctr"/>
          <a:lstStyle>
            <a:lvl1pPr>
              <a:defRPr sz="2100"/>
            </a:lvl1pPr>
          </a:lstStyle>
          <a:p>
            <a:r>
              <a:rPr lang="en-US" smtClean="0"/>
              <a:t>Click to edit Master title style</a:t>
            </a:r>
            <a:endParaRPr lang="en-US"/>
          </a:p>
        </p:txBody>
      </p:sp>
      <p:sp>
        <p:nvSpPr>
          <p:cNvPr id="3075" name="Rectangle 3"/>
          <p:cNvSpPr>
            <a:spLocks noGrp="1" noChangeArrowheads="1"/>
          </p:cNvSpPr>
          <p:nvPr>
            <p:ph type="subTitle" idx="1"/>
          </p:nvPr>
        </p:nvSpPr>
        <p:spPr>
          <a:xfrm>
            <a:off x="419100" y="5251450"/>
            <a:ext cx="6685085" cy="254000"/>
          </a:xfrm>
        </p:spPr>
        <p:txBody>
          <a:bodyPr/>
          <a:lstStyle>
            <a:lvl1pPr marL="0" indent="0">
              <a:buFontTx/>
              <a:buNone/>
              <a:defRPr sz="1500"/>
            </a:lvl1pPr>
          </a:lstStyle>
          <a:p>
            <a:r>
              <a:rPr lang="en-US" smtClean="0"/>
              <a:t>Click to edit Master subtitle style</a:t>
            </a:r>
            <a:endParaRPr lang="en-US"/>
          </a:p>
        </p:txBody>
      </p:sp>
      <p:sp>
        <p:nvSpPr>
          <p:cNvPr id="8" name="Rectangle 5"/>
          <p:cNvSpPr>
            <a:spLocks noGrp="1" noChangeArrowheads="1"/>
          </p:cNvSpPr>
          <p:nvPr>
            <p:ph type="ftr" sz="quarter" idx="10"/>
          </p:nvPr>
        </p:nvSpPr>
        <p:spPr>
          <a:xfrm>
            <a:off x="410308" y="6111875"/>
            <a:ext cx="6085743" cy="304800"/>
          </a:xfrm>
        </p:spPr>
        <p:txBody>
          <a:bodyPr/>
          <a:lstStyle>
            <a:lvl1pPr algn="l">
              <a:defRPr/>
            </a:lvl1pPr>
          </a:lstStyle>
          <a:p>
            <a:r>
              <a:rPr lang="en-US"/>
              <a:t>WORLD CLASS – through people, technology and dedication</a:t>
            </a:r>
          </a:p>
        </p:txBody>
      </p:sp>
      <p:pic>
        <p:nvPicPr>
          <p:cNvPr id="9" name="Picture 8" descr="KOGT-K-spice-PPT.jpg"/>
          <p:cNvPicPr>
            <a:picLocks noChangeAspect="1"/>
          </p:cNvPicPr>
          <p:nvPr userDrawn="1"/>
        </p:nvPicPr>
        <p:blipFill>
          <a:blip r:embed="rId5" cstate="print"/>
          <a:stretch>
            <a:fillRect/>
          </a:stretch>
        </p:blipFill>
        <p:spPr>
          <a:xfrm>
            <a:off x="139569" y="152400"/>
            <a:ext cx="8886092" cy="3492500"/>
          </a:xfrm>
          <a:prstGeom prst="rect">
            <a:avLst/>
          </a:prstGeom>
        </p:spPr>
      </p:pic>
    </p:spTree>
    <p:extLst>
      <p:ext uri="{BB962C8B-B14F-4D97-AF65-F5344CB8AC3E}">
        <p14:creationId xmlns:p14="http://schemas.microsoft.com/office/powerpoint/2010/main" val="394064799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r>
              <a:rPr lang="en-US"/>
              <a:t>WORLD CLASS – through people, technology and dedication</a:t>
            </a:r>
          </a:p>
        </p:txBody>
      </p:sp>
      <p:sp>
        <p:nvSpPr>
          <p:cNvPr id="5" name="Rectangle 6"/>
          <p:cNvSpPr>
            <a:spLocks noGrp="1" noChangeArrowheads="1"/>
          </p:cNvSpPr>
          <p:nvPr>
            <p:ph type="sldNum" sz="quarter" idx="11"/>
          </p:nvPr>
        </p:nvSpPr>
        <p:spPr>
          <a:ln/>
        </p:spPr>
        <p:txBody>
          <a:bodyPr/>
          <a:lstStyle>
            <a:lvl1pPr>
              <a:defRPr/>
            </a:lvl1pPr>
          </a:lstStyle>
          <a:p>
            <a:r>
              <a:rPr lang="en-US"/>
              <a:t>/ </a:t>
            </a:r>
            <a:fld id="{4C742824-9BDB-4969-9737-86E4F43871B4}" type="slidenum">
              <a:rPr lang="en-US"/>
              <a:pPr/>
              <a:t>‹#›</a:t>
            </a:fld>
            <a:r>
              <a:rPr lang="en-US"/>
              <a:t> /</a:t>
            </a:r>
          </a:p>
        </p:txBody>
      </p:sp>
      <p:sp>
        <p:nvSpPr>
          <p:cNvPr id="6" name="Rectangle 13"/>
          <p:cNvSpPr>
            <a:spLocks noGrp="1" noChangeArrowheads="1"/>
          </p:cNvSpPr>
          <p:nvPr>
            <p:ph type="dt" sz="half" idx="12"/>
          </p:nvPr>
        </p:nvSpPr>
        <p:spPr>
          <a:ln/>
        </p:spPr>
        <p:txBody>
          <a:bodyPr/>
          <a:lstStyle>
            <a:lvl1pPr>
              <a:defRPr/>
            </a:lvl1pPr>
          </a:lstStyle>
          <a:p>
            <a:fld id="{45ECC74B-42B9-49A8-896F-02923C732685}" type="datetime5">
              <a:rPr lang="en-GB"/>
              <a:pPr/>
              <a:t>19-Aug-14</a:t>
            </a:fld>
            <a:endParaRPr lang="en-US"/>
          </a:p>
        </p:txBody>
      </p:sp>
    </p:spTree>
    <p:extLst>
      <p:ext uri="{BB962C8B-B14F-4D97-AF65-F5344CB8AC3E}">
        <p14:creationId xmlns:p14="http://schemas.microsoft.com/office/powerpoint/2010/main" val="17221084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4406901"/>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435"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r>
              <a:rPr lang="en-US"/>
              <a:t>WORLD CLASS – through people, technology and dedication</a:t>
            </a:r>
          </a:p>
        </p:txBody>
      </p:sp>
      <p:sp>
        <p:nvSpPr>
          <p:cNvPr id="5" name="Rectangle 6"/>
          <p:cNvSpPr>
            <a:spLocks noGrp="1" noChangeArrowheads="1"/>
          </p:cNvSpPr>
          <p:nvPr>
            <p:ph type="sldNum" sz="quarter" idx="11"/>
          </p:nvPr>
        </p:nvSpPr>
        <p:spPr>
          <a:ln/>
        </p:spPr>
        <p:txBody>
          <a:bodyPr/>
          <a:lstStyle>
            <a:lvl1pPr>
              <a:defRPr/>
            </a:lvl1pPr>
          </a:lstStyle>
          <a:p>
            <a:r>
              <a:rPr lang="en-US"/>
              <a:t>/ </a:t>
            </a:r>
            <a:fld id="{EBB09644-4CF5-4BD0-A1F3-A617CBA04C5C}" type="slidenum">
              <a:rPr lang="en-US"/>
              <a:pPr/>
              <a:t>‹#›</a:t>
            </a:fld>
            <a:r>
              <a:rPr lang="en-US"/>
              <a:t> /</a:t>
            </a:r>
          </a:p>
        </p:txBody>
      </p:sp>
      <p:sp>
        <p:nvSpPr>
          <p:cNvPr id="6" name="Rectangle 13"/>
          <p:cNvSpPr>
            <a:spLocks noGrp="1" noChangeArrowheads="1"/>
          </p:cNvSpPr>
          <p:nvPr>
            <p:ph type="dt" sz="half" idx="12"/>
          </p:nvPr>
        </p:nvSpPr>
        <p:spPr>
          <a:ln/>
        </p:spPr>
        <p:txBody>
          <a:bodyPr/>
          <a:lstStyle>
            <a:lvl1pPr>
              <a:defRPr/>
            </a:lvl1pPr>
          </a:lstStyle>
          <a:p>
            <a:fld id="{FFC7210E-2C59-48B7-B572-BEF5C36988A4}" type="datetime5">
              <a:rPr lang="en-GB"/>
              <a:pPr/>
              <a:t>19-Aug-14</a:t>
            </a:fld>
            <a:endParaRPr lang="en-US"/>
          </a:p>
        </p:txBody>
      </p:sp>
    </p:spTree>
    <p:extLst>
      <p:ext uri="{BB962C8B-B14F-4D97-AF65-F5344CB8AC3E}">
        <p14:creationId xmlns:p14="http://schemas.microsoft.com/office/powerpoint/2010/main" val="35315646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25012" y="1201739"/>
            <a:ext cx="3524250" cy="49609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89939" y="1201739"/>
            <a:ext cx="3524250" cy="49609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r>
              <a:rPr lang="en-US"/>
              <a:t>WORLD CLASS – through people, technology and dedication</a:t>
            </a:r>
          </a:p>
        </p:txBody>
      </p:sp>
      <p:sp>
        <p:nvSpPr>
          <p:cNvPr id="6" name="Rectangle 6"/>
          <p:cNvSpPr>
            <a:spLocks noGrp="1" noChangeArrowheads="1"/>
          </p:cNvSpPr>
          <p:nvPr>
            <p:ph type="sldNum" sz="quarter" idx="11"/>
          </p:nvPr>
        </p:nvSpPr>
        <p:spPr>
          <a:ln/>
        </p:spPr>
        <p:txBody>
          <a:bodyPr/>
          <a:lstStyle>
            <a:lvl1pPr>
              <a:defRPr/>
            </a:lvl1pPr>
          </a:lstStyle>
          <a:p>
            <a:r>
              <a:rPr lang="en-US"/>
              <a:t>/ </a:t>
            </a:r>
            <a:fld id="{F13606E0-3F6F-43E7-B53D-310E5483091C}" type="slidenum">
              <a:rPr lang="en-US"/>
              <a:pPr/>
              <a:t>‹#›</a:t>
            </a:fld>
            <a:r>
              <a:rPr lang="en-US"/>
              <a:t> /</a:t>
            </a:r>
          </a:p>
        </p:txBody>
      </p:sp>
      <p:sp>
        <p:nvSpPr>
          <p:cNvPr id="7" name="Rectangle 13"/>
          <p:cNvSpPr>
            <a:spLocks noGrp="1" noChangeArrowheads="1"/>
          </p:cNvSpPr>
          <p:nvPr>
            <p:ph type="dt" sz="half" idx="12"/>
          </p:nvPr>
        </p:nvSpPr>
        <p:spPr>
          <a:ln/>
        </p:spPr>
        <p:txBody>
          <a:bodyPr/>
          <a:lstStyle>
            <a:lvl1pPr>
              <a:defRPr/>
            </a:lvl1pPr>
          </a:lstStyle>
          <a:p>
            <a:fld id="{E85264C6-A74A-4EB6-AD1D-3678F3B4F5C8}" type="datetime5">
              <a:rPr lang="en-GB"/>
              <a:pPr/>
              <a:t>19-Aug-14</a:t>
            </a:fld>
            <a:endParaRPr lang="en-US"/>
          </a:p>
        </p:txBody>
      </p:sp>
    </p:spTree>
    <p:extLst>
      <p:ext uri="{BB962C8B-B14F-4D97-AF65-F5344CB8AC3E}">
        <p14:creationId xmlns:p14="http://schemas.microsoft.com/office/powerpoint/2010/main" val="302622033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06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06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70" y="1535113"/>
            <a:ext cx="40415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270" y="2174875"/>
            <a:ext cx="40415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r>
              <a:rPr lang="en-US"/>
              <a:t>WORLD CLASS – through people, technology and dedication</a:t>
            </a:r>
          </a:p>
        </p:txBody>
      </p:sp>
      <p:sp>
        <p:nvSpPr>
          <p:cNvPr id="8" name="Rectangle 6"/>
          <p:cNvSpPr>
            <a:spLocks noGrp="1" noChangeArrowheads="1"/>
          </p:cNvSpPr>
          <p:nvPr>
            <p:ph type="sldNum" sz="quarter" idx="11"/>
          </p:nvPr>
        </p:nvSpPr>
        <p:spPr>
          <a:ln/>
        </p:spPr>
        <p:txBody>
          <a:bodyPr/>
          <a:lstStyle>
            <a:lvl1pPr>
              <a:defRPr/>
            </a:lvl1pPr>
          </a:lstStyle>
          <a:p>
            <a:r>
              <a:rPr lang="en-US"/>
              <a:t>/ </a:t>
            </a:r>
            <a:fld id="{140717A2-2FEA-46CA-9F84-18578CF38751}" type="slidenum">
              <a:rPr lang="en-US"/>
              <a:pPr/>
              <a:t>‹#›</a:t>
            </a:fld>
            <a:r>
              <a:rPr lang="en-US"/>
              <a:t> /</a:t>
            </a:r>
          </a:p>
        </p:txBody>
      </p:sp>
      <p:sp>
        <p:nvSpPr>
          <p:cNvPr id="9" name="Rectangle 13"/>
          <p:cNvSpPr>
            <a:spLocks noGrp="1" noChangeArrowheads="1"/>
          </p:cNvSpPr>
          <p:nvPr>
            <p:ph type="dt" sz="half" idx="12"/>
          </p:nvPr>
        </p:nvSpPr>
        <p:spPr>
          <a:ln/>
        </p:spPr>
        <p:txBody>
          <a:bodyPr/>
          <a:lstStyle>
            <a:lvl1pPr>
              <a:defRPr/>
            </a:lvl1pPr>
          </a:lstStyle>
          <a:p>
            <a:fld id="{1753DEC1-B049-4723-BA04-21F6C6CF5990}" type="datetime5">
              <a:rPr lang="en-GB"/>
              <a:pPr/>
              <a:t>19-Aug-14</a:t>
            </a:fld>
            <a:endParaRPr lang="en-US"/>
          </a:p>
        </p:txBody>
      </p:sp>
    </p:spTree>
    <p:extLst>
      <p:ext uri="{BB962C8B-B14F-4D97-AF65-F5344CB8AC3E}">
        <p14:creationId xmlns:p14="http://schemas.microsoft.com/office/powerpoint/2010/main" val="31800106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r>
              <a:rPr lang="en-US"/>
              <a:t>WORLD CLASS – through people, technology and dedication</a:t>
            </a:r>
          </a:p>
        </p:txBody>
      </p:sp>
      <p:sp>
        <p:nvSpPr>
          <p:cNvPr id="4" name="Rectangle 6"/>
          <p:cNvSpPr>
            <a:spLocks noGrp="1" noChangeArrowheads="1"/>
          </p:cNvSpPr>
          <p:nvPr>
            <p:ph type="sldNum" sz="quarter" idx="11"/>
          </p:nvPr>
        </p:nvSpPr>
        <p:spPr>
          <a:ln/>
        </p:spPr>
        <p:txBody>
          <a:bodyPr/>
          <a:lstStyle>
            <a:lvl1pPr>
              <a:defRPr/>
            </a:lvl1pPr>
          </a:lstStyle>
          <a:p>
            <a:r>
              <a:rPr lang="en-US"/>
              <a:t>/ </a:t>
            </a:r>
            <a:fld id="{0A4F5650-D6BA-49C9-AD21-3743D5E5CEEE}" type="slidenum">
              <a:rPr lang="en-US"/>
              <a:pPr/>
              <a:t>‹#›</a:t>
            </a:fld>
            <a:r>
              <a:rPr lang="en-US"/>
              <a:t> /</a:t>
            </a:r>
          </a:p>
        </p:txBody>
      </p:sp>
      <p:sp>
        <p:nvSpPr>
          <p:cNvPr id="5" name="Rectangle 13"/>
          <p:cNvSpPr>
            <a:spLocks noGrp="1" noChangeArrowheads="1"/>
          </p:cNvSpPr>
          <p:nvPr>
            <p:ph type="dt" sz="half" idx="12"/>
          </p:nvPr>
        </p:nvSpPr>
        <p:spPr>
          <a:ln/>
        </p:spPr>
        <p:txBody>
          <a:bodyPr/>
          <a:lstStyle>
            <a:lvl1pPr>
              <a:defRPr/>
            </a:lvl1pPr>
          </a:lstStyle>
          <a:p>
            <a:fld id="{AE280164-19C9-4146-BDC0-863E9947501D}" type="datetime5">
              <a:rPr lang="en-GB"/>
              <a:pPr/>
              <a:t>19-Aug-14</a:t>
            </a:fld>
            <a:endParaRPr lang="en-US"/>
          </a:p>
        </p:txBody>
      </p:sp>
    </p:spTree>
    <p:extLst>
      <p:ext uri="{BB962C8B-B14F-4D97-AF65-F5344CB8AC3E}">
        <p14:creationId xmlns:p14="http://schemas.microsoft.com/office/powerpoint/2010/main" val="299652995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r>
              <a:rPr lang="en-US"/>
              <a:t>WORLD CLASS – through people, technology and dedication</a:t>
            </a:r>
          </a:p>
        </p:txBody>
      </p:sp>
      <p:sp>
        <p:nvSpPr>
          <p:cNvPr id="3" name="Rectangle 6"/>
          <p:cNvSpPr>
            <a:spLocks noGrp="1" noChangeArrowheads="1"/>
          </p:cNvSpPr>
          <p:nvPr>
            <p:ph type="sldNum" sz="quarter" idx="11"/>
          </p:nvPr>
        </p:nvSpPr>
        <p:spPr>
          <a:ln/>
        </p:spPr>
        <p:txBody>
          <a:bodyPr/>
          <a:lstStyle>
            <a:lvl1pPr>
              <a:defRPr/>
            </a:lvl1pPr>
          </a:lstStyle>
          <a:p>
            <a:r>
              <a:rPr lang="en-US"/>
              <a:t>/ </a:t>
            </a:r>
            <a:fld id="{88CEA3B0-680B-4927-97EF-E0F07594749D}" type="slidenum">
              <a:rPr lang="en-US"/>
              <a:pPr/>
              <a:t>‹#›</a:t>
            </a:fld>
            <a:r>
              <a:rPr lang="en-US"/>
              <a:t> /</a:t>
            </a:r>
          </a:p>
        </p:txBody>
      </p:sp>
      <p:sp>
        <p:nvSpPr>
          <p:cNvPr id="4" name="Rectangle 13"/>
          <p:cNvSpPr>
            <a:spLocks noGrp="1" noChangeArrowheads="1"/>
          </p:cNvSpPr>
          <p:nvPr>
            <p:ph type="dt" sz="half" idx="12"/>
          </p:nvPr>
        </p:nvSpPr>
        <p:spPr>
          <a:ln/>
        </p:spPr>
        <p:txBody>
          <a:bodyPr/>
          <a:lstStyle>
            <a:lvl1pPr>
              <a:defRPr/>
            </a:lvl1pPr>
          </a:lstStyle>
          <a:p>
            <a:fld id="{CE2D9F2C-EC5F-4571-ACE1-566C96BB467C}" type="datetime5">
              <a:rPr lang="en-GB"/>
              <a:pPr/>
              <a:t>19-Aug-14</a:t>
            </a:fld>
            <a:endParaRPr lang="en-US"/>
          </a:p>
        </p:txBody>
      </p:sp>
    </p:spTree>
    <p:extLst>
      <p:ext uri="{BB962C8B-B14F-4D97-AF65-F5344CB8AC3E}">
        <p14:creationId xmlns:p14="http://schemas.microsoft.com/office/powerpoint/2010/main" val="338013492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435"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538" y="273051"/>
            <a:ext cx="511126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1"/>
            <a:ext cx="30084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r>
              <a:rPr lang="en-US"/>
              <a:t>WORLD CLASS – through people, technology and dedication</a:t>
            </a:r>
          </a:p>
        </p:txBody>
      </p:sp>
      <p:sp>
        <p:nvSpPr>
          <p:cNvPr id="6" name="Rectangle 6"/>
          <p:cNvSpPr>
            <a:spLocks noGrp="1" noChangeArrowheads="1"/>
          </p:cNvSpPr>
          <p:nvPr>
            <p:ph type="sldNum" sz="quarter" idx="11"/>
          </p:nvPr>
        </p:nvSpPr>
        <p:spPr>
          <a:ln/>
        </p:spPr>
        <p:txBody>
          <a:bodyPr/>
          <a:lstStyle>
            <a:lvl1pPr>
              <a:defRPr/>
            </a:lvl1pPr>
          </a:lstStyle>
          <a:p>
            <a:r>
              <a:rPr lang="en-US"/>
              <a:t>/ </a:t>
            </a:r>
            <a:fld id="{F6763452-852C-4A16-B1AE-AB694E1DA085}" type="slidenum">
              <a:rPr lang="en-US"/>
              <a:pPr/>
              <a:t>‹#›</a:t>
            </a:fld>
            <a:r>
              <a:rPr lang="en-US"/>
              <a:t> /</a:t>
            </a:r>
          </a:p>
        </p:txBody>
      </p:sp>
      <p:sp>
        <p:nvSpPr>
          <p:cNvPr id="7" name="Rectangle 13"/>
          <p:cNvSpPr>
            <a:spLocks noGrp="1" noChangeArrowheads="1"/>
          </p:cNvSpPr>
          <p:nvPr>
            <p:ph type="dt" sz="half" idx="12"/>
          </p:nvPr>
        </p:nvSpPr>
        <p:spPr>
          <a:ln/>
        </p:spPr>
        <p:txBody>
          <a:bodyPr/>
          <a:lstStyle>
            <a:lvl1pPr>
              <a:defRPr/>
            </a:lvl1pPr>
          </a:lstStyle>
          <a:p>
            <a:fld id="{05CF66CA-2308-4621-919B-84724B15C118}" type="datetime5">
              <a:rPr lang="en-GB"/>
              <a:pPr/>
              <a:t>19-Aug-14</a:t>
            </a:fld>
            <a:endParaRPr lang="en-US"/>
          </a:p>
        </p:txBody>
      </p:sp>
    </p:spTree>
    <p:extLst>
      <p:ext uri="{BB962C8B-B14F-4D97-AF65-F5344CB8AC3E}">
        <p14:creationId xmlns:p14="http://schemas.microsoft.com/office/powerpoint/2010/main" val="12826568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166"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166"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r>
              <a:rPr lang="en-US"/>
              <a:t>WORLD CLASS – through people, technology and dedication</a:t>
            </a:r>
          </a:p>
        </p:txBody>
      </p:sp>
      <p:sp>
        <p:nvSpPr>
          <p:cNvPr id="6" name="Rectangle 6"/>
          <p:cNvSpPr>
            <a:spLocks noGrp="1" noChangeArrowheads="1"/>
          </p:cNvSpPr>
          <p:nvPr>
            <p:ph type="sldNum" sz="quarter" idx="11"/>
          </p:nvPr>
        </p:nvSpPr>
        <p:spPr>
          <a:ln/>
        </p:spPr>
        <p:txBody>
          <a:bodyPr/>
          <a:lstStyle>
            <a:lvl1pPr>
              <a:defRPr/>
            </a:lvl1pPr>
          </a:lstStyle>
          <a:p>
            <a:r>
              <a:rPr lang="en-US"/>
              <a:t>/ </a:t>
            </a:r>
            <a:fld id="{D79AF6F4-77FC-4506-8188-E8BDAABEAE90}" type="slidenum">
              <a:rPr lang="en-US"/>
              <a:pPr/>
              <a:t>‹#›</a:t>
            </a:fld>
            <a:r>
              <a:rPr lang="en-US"/>
              <a:t> /</a:t>
            </a:r>
          </a:p>
        </p:txBody>
      </p:sp>
      <p:sp>
        <p:nvSpPr>
          <p:cNvPr id="7" name="Rectangle 13"/>
          <p:cNvSpPr>
            <a:spLocks noGrp="1" noChangeArrowheads="1"/>
          </p:cNvSpPr>
          <p:nvPr>
            <p:ph type="dt" sz="half" idx="12"/>
          </p:nvPr>
        </p:nvSpPr>
        <p:spPr>
          <a:ln/>
        </p:spPr>
        <p:txBody>
          <a:bodyPr/>
          <a:lstStyle>
            <a:lvl1pPr>
              <a:defRPr/>
            </a:lvl1pPr>
          </a:lstStyle>
          <a:p>
            <a:fld id="{954B17FC-54B5-420F-847D-6EA2E447DC5F}" type="datetime5">
              <a:rPr lang="en-GB"/>
              <a:pPr/>
              <a:t>19-Aug-14</a:t>
            </a:fld>
            <a:endParaRPr lang="en-US"/>
          </a:p>
        </p:txBody>
      </p:sp>
    </p:spTree>
    <p:extLst>
      <p:ext uri="{BB962C8B-B14F-4D97-AF65-F5344CB8AC3E}">
        <p14:creationId xmlns:p14="http://schemas.microsoft.com/office/powerpoint/2010/main" val="1070491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r>
              <a:rPr lang="en-US"/>
              <a:t>WORLD CLASS – through people, technology and dedication</a:t>
            </a:r>
          </a:p>
        </p:txBody>
      </p:sp>
      <p:sp>
        <p:nvSpPr>
          <p:cNvPr id="5" name="Rectangle 6"/>
          <p:cNvSpPr>
            <a:spLocks noGrp="1" noChangeArrowheads="1"/>
          </p:cNvSpPr>
          <p:nvPr>
            <p:ph type="sldNum" sz="quarter" idx="11"/>
          </p:nvPr>
        </p:nvSpPr>
        <p:spPr>
          <a:ln/>
        </p:spPr>
        <p:txBody>
          <a:bodyPr/>
          <a:lstStyle>
            <a:lvl1pPr>
              <a:defRPr/>
            </a:lvl1pPr>
          </a:lstStyle>
          <a:p>
            <a:r>
              <a:rPr lang="en-US"/>
              <a:t>/ </a:t>
            </a:r>
            <a:fld id="{D3A485BC-E06F-492B-A4A0-AF67140430DE}" type="slidenum">
              <a:rPr lang="en-US"/>
              <a:pPr/>
              <a:t>‹#›</a:t>
            </a:fld>
            <a:r>
              <a:rPr lang="en-US"/>
              <a:t> /</a:t>
            </a:r>
          </a:p>
        </p:txBody>
      </p:sp>
      <p:sp>
        <p:nvSpPr>
          <p:cNvPr id="6" name="Rectangle 13"/>
          <p:cNvSpPr>
            <a:spLocks noGrp="1" noChangeArrowheads="1"/>
          </p:cNvSpPr>
          <p:nvPr>
            <p:ph type="dt" sz="half" idx="12"/>
          </p:nvPr>
        </p:nvSpPr>
        <p:spPr>
          <a:ln/>
        </p:spPr>
        <p:txBody>
          <a:bodyPr/>
          <a:lstStyle>
            <a:lvl1pPr>
              <a:defRPr/>
            </a:lvl1pPr>
          </a:lstStyle>
          <a:p>
            <a:fld id="{87B8599F-9E51-455F-8768-DC7876CB93E7}" type="datetime5">
              <a:rPr lang="en-GB"/>
              <a:pPr/>
              <a:t>19-Aug-14</a:t>
            </a:fld>
            <a:endParaRPr lang="en-US"/>
          </a:p>
        </p:txBody>
      </p:sp>
    </p:spTree>
    <p:extLst>
      <p:ext uri="{BB962C8B-B14F-4D97-AF65-F5344CB8AC3E}">
        <p14:creationId xmlns:p14="http://schemas.microsoft.com/office/powerpoint/2010/main" val="16711961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3">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048" y="1840"/>
            <a:ext cx="9137904"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427" y="2112"/>
            <a:ext cx="9137148"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144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379" y="293"/>
            <a:ext cx="9143245"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357" y="12"/>
            <a:ext cx="9141289"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3" y="0"/>
            <a:ext cx="9141291" cy="6858000"/>
          </a:xfrm>
          <a:prstGeom prst="rect">
            <a:avLst/>
          </a:prstGeom>
        </p:spPr>
      </p:pic>
      <p:sp>
        <p:nvSpPr>
          <p:cNvPr id="2" name="T1"/>
          <p:cNvSpPr>
            <a:spLocks noGrp="1"/>
          </p:cNvSpPr>
          <p:nvPr>
            <p:ph type="ctrTitle" hasCustomPrompt="1"/>
          </p:nvPr>
        </p:nvSpPr>
        <p:spPr>
          <a:xfrm>
            <a:off x="900000" y="1414637"/>
            <a:ext cx="77724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00000" y="1897037"/>
            <a:ext cx="77724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0" name="169_Tittellogo" descr="kongsberg_logo_main_white_wmark.png" hidden="1"/>
          <p:cNvPicPr>
            <a:picLocks noChangeAspect="1"/>
          </p:cNvPicPr>
          <p:nvPr userDrawn="1"/>
        </p:nvPicPr>
        <p:blipFill>
          <a:blip r:embed="rId8" cstate="print"/>
          <a:stretch>
            <a:fillRect/>
          </a:stretch>
        </p:blipFill>
        <p:spPr>
          <a:xfrm>
            <a:off x="8236804" y="3048000"/>
            <a:ext cx="604495" cy="768000"/>
          </a:xfrm>
          <a:prstGeom prst="rect">
            <a:avLst/>
          </a:prstGeom>
        </p:spPr>
      </p:pic>
      <p:pic>
        <p:nvPicPr>
          <p:cNvPr id="21" name="43_Tittellogo" descr="kongsberg_logo_main_white_wmark.png"/>
          <p:cNvPicPr>
            <a:picLocks noChangeAspect="1"/>
          </p:cNvPicPr>
          <p:nvPr userDrawn="1"/>
        </p:nvPicPr>
        <p:blipFill>
          <a:blip r:embed="rId8" cstate="print"/>
          <a:stretch>
            <a:fillRect/>
          </a:stretch>
        </p:blipFill>
        <p:spPr>
          <a:xfrm>
            <a:off x="7829529" y="3060000"/>
            <a:ext cx="755619" cy="720000"/>
          </a:xfrm>
          <a:prstGeom prst="rect">
            <a:avLst/>
          </a:prstGeom>
        </p:spPr>
      </p:pic>
      <p:pic>
        <p:nvPicPr>
          <p:cNvPr id="22" name="1610_Tittellogo" descr="kongsberg_logo_main_white_wmark.png" hidden="1"/>
          <p:cNvPicPr>
            <a:picLocks noChangeAspect="1"/>
          </p:cNvPicPr>
          <p:nvPr userDrawn="1"/>
        </p:nvPicPr>
        <p:blipFill>
          <a:blip r:embed="rId8" cstate="print"/>
          <a:stretch>
            <a:fillRect/>
          </a:stretch>
        </p:blipFill>
        <p:spPr>
          <a:xfrm>
            <a:off x="8236804" y="3088800"/>
            <a:ext cx="604495" cy="691200"/>
          </a:xfrm>
          <a:prstGeom prst="rect">
            <a:avLst/>
          </a:prstGeom>
        </p:spPr>
      </p:pic>
      <p:sp>
        <p:nvSpPr>
          <p:cNvPr id="14" name="conf"/>
          <p:cNvSpPr txBox="1"/>
          <p:nvPr userDrawn="1"/>
        </p:nvSpPr>
        <p:spPr>
          <a:xfrm>
            <a:off x="3424" y="6694305"/>
            <a:ext cx="9144000" cy="161583"/>
          </a:xfrm>
          <a:prstGeom prst="rect">
            <a:avLst/>
          </a:prstGeom>
          <a:solidFill>
            <a:schemeClr val="bg1"/>
          </a:solidFill>
        </p:spPr>
        <p:txBody>
          <a:bodyPr wrap="square" lIns="36000" rIns="36000" rtlCol="0">
            <a:spAutoFit/>
          </a:bodyPr>
          <a:lstStyle/>
          <a:p>
            <a:r>
              <a:rPr lang="en-GB" sz="450" b="1" dirty="0" smtClean="0"/>
              <a:t>KONGSBERG PROPRIETARY:</a:t>
            </a:r>
            <a:r>
              <a:rPr lang="en-GB" sz="450" dirty="0" smtClean="0"/>
              <a:t> This document</a:t>
            </a:r>
            <a:r>
              <a:rPr lang="en-GB" sz="450" baseline="0" dirty="0" smtClean="0"/>
              <a: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17628" y="339725"/>
            <a:ext cx="1796562" cy="58229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25012" y="339725"/>
            <a:ext cx="5251938" cy="58229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r>
              <a:rPr lang="en-US"/>
              <a:t>WORLD CLASS – through people, technology and dedication</a:t>
            </a:r>
          </a:p>
        </p:txBody>
      </p:sp>
      <p:sp>
        <p:nvSpPr>
          <p:cNvPr id="5" name="Rectangle 6"/>
          <p:cNvSpPr>
            <a:spLocks noGrp="1" noChangeArrowheads="1"/>
          </p:cNvSpPr>
          <p:nvPr>
            <p:ph type="sldNum" sz="quarter" idx="11"/>
          </p:nvPr>
        </p:nvSpPr>
        <p:spPr>
          <a:ln/>
        </p:spPr>
        <p:txBody>
          <a:bodyPr/>
          <a:lstStyle>
            <a:lvl1pPr>
              <a:defRPr/>
            </a:lvl1pPr>
          </a:lstStyle>
          <a:p>
            <a:r>
              <a:rPr lang="en-US"/>
              <a:t>/ </a:t>
            </a:r>
            <a:fld id="{A3D6C157-AD39-4ACF-9876-2019A5B68B24}" type="slidenum">
              <a:rPr lang="en-US"/>
              <a:pPr/>
              <a:t>‹#›</a:t>
            </a:fld>
            <a:r>
              <a:rPr lang="en-US"/>
              <a:t> /</a:t>
            </a:r>
          </a:p>
        </p:txBody>
      </p:sp>
      <p:sp>
        <p:nvSpPr>
          <p:cNvPr id="6" name="Rectangle 13"/>
          <p:cNvSpPr>
            <a:spLocks noGrp="1" noChangeArrowheads="1"/>
          </p:cNvSpPr>
          <p:nvPr>
            <p:ph type="dt" sz="half" idx="12"/>
          </p:nvPr>
        </p:nvSpPr>
        <p:spPr>
          <a:ln/>
        </p:spPr>
        <p:txBody>
          <a:bodyPr/>
          <a:lstStyle>
            <a:lvl1pPr>
              <a:defRPr/>
            </a:lvl1pPr>
          </a:lstStyle>
          <a:p>
            <a:fld id="{7C233F53-D1CE-4FF3-A139-FAB4E0A35837}" type="datetime5">
              <a:rPr lang="en-GB"/>
              <a:pPr/>
              <a:t>19-Aug-14</a:t>
            </a:fld>
            <a:endParaRPr lang="en-US"/>
          </a:p>
        </p:txBody>
      </p:sp>
    </p:spTree>
    <p:extLst>
      <p:ext uri="{BB962C8B-B14F-4D97-AF65-F5344CB8AC3E}">
        <p14:creationId xmlns:p14="http://schemas.microsoft.com/office/powerpoint/2010/main" val="41239107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 name="conf"/>
          <p:cNvSpPr>
            <a:spLocks noGrp="1"/>
          </p:cNvSpPr>
          <p:nvPr>
            <p:ph type="body" sz="quarter" idx="22"/>
          </p:nvPr>
        </p:nvSpPr>
        <p:spPr>
          <a:xfrm>
            <a:off x="0" y="6696058"/>
            <a:ext cx="2160000" cy="162000"/>
          </a:xfrm>
          <a:blipFill dpi="0" rotWithShape="1">
            <a:blip r:embed="rId2" cstate="print"/>
            <a:srcRect/>
            <a:stretch>
              <a:fillRect/>
            </a:stretch>
          </a:blipFill>
        </p:spPr>
        <p:txBody>
          <a:bodyPr anchor="ctr">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lvl="0"/>
            <a:r>
              <a:rPr lang="en-US" smtClean="0"/>
              <a:t>Click to edit Master text styles</a:t>
            </a:r>
          </a:p>
        </p:txBody>
      </p:sp>
      <p:sp>
        <p:nvSpPr>
          <p:cNvPr id="5" name="Date Placeholder 9"/>
          <p:cNvSpPr>
            <a:spLocks noGrp="1"/>
          </p:cNvSpPr>
          <p:nvPr>
            <p:ph type="dt" sz="half" idx="23"/>
          </p:nvPr>
        </p:nvSpPr>
        <p:spPr/>
        <p:txBody>
          <a:bodyPr/>
          <a:lstStyle>
            <a:lvl1pPr>
              <a:defRPr/>
            </a:lvl1pPr>
          </a:lstStyle>
          <a:p>
            <a:pPr>
              <a:defRPr/>
            </a:pPr>
            <a:fld id="{AD55900B-5326-4690-8F9D-518D06A424BD}" type="datetime1">
              <a:rPr lang="en-GB"/>
              <a:pPr>
                <a:defRPr/>
              </a:pPr>
              <a:t>19/08/2014</a:t>
            </a:fld>
            <a:endParaRPr lang="en-GB" dirty="0"/>
          </a:p>
        </p:txBody>
      </p:sp>
      <p:sp>
        <p:nvSpPr>
          <p:cNvPr id="6" name="Slide Number Placeholder 10"/>
          <p:cNvSpPr>
            <a:spLocks noGrp="1"/>
          </p:cNvSpPr>
          <p:nvPr>
            <p:ph type="sldNum" sz="quarter" idx="24"/>
          </p:nvPr>
        </p:nvSpPr>
        <p:spPr/>
        <p:txBody>
          <a:bodyPr/>
          <a:lstStyle>
            <a:lvl1pPr>
              <a:defRPr/>
            </a:lvl1pPr>
          </a:lstStyle>
          <a:p>
            <a:pPr>
              <a:defRPr/>
            </a:pPr>
            <a:r>
              <a:rPr lang="en-GB"/>
              <a:t>Page </a:t>
            </a:r>
            <a:fld id="{8FFA4117-BBC2-40CA-8646-E12A4E878D82}" type="slidenum">
              <a:rPr lang="en-GB"/>
              <a:pPr>
                <a:defRPr/>
              </a:pPr>
              <a:t>‹#›</a:t>
            </a:fld>
            <a:endParaRPr lang="en-GB"/>
          </a:p>
        </p:txBody>
      </p:sp>
      <p:sp>
        <p:nvSpPr>
          <p:cNvPr id="7" name="Footer Placeholder 11"/>
          <p:cNvSpPr>
            <a:spLocks noGrp="1"/>
          </p:cNvSpPr>
          <p:nvPr>
            <p:ph type="ftr" sz="quarter" idx="25"/>
          </p:nvPr>
        </p:nvSpPr>
        <p:spPr/>
        <p:txBody>
          <a:bodyPr/>
          <a:lstStyle>
            <a:lvl1pPr>
              <a:defRPr/>
            </a:lvl1pPr>
          </a:lstStyle>
          <a:p>
            <a:pPr>
              <a:defRPr/>
            </a:pPr>
            <a:r>
              <a:rPr lang="en-GB"/>
              <a:t>WORLD CLASS - through people, technology and dedication.</a:t>
            </a:r>
          </a:p>
        </p:txBody>
      </p:sp>
    </p:spTree>
    <p:extLst>
      <p:ext uri="{BB962C8B-B14F-4D97-AF65-F5344CB8AC3E}">
        <p14:creationId xmlns:p14="http://schemas.microsoft.com/office/powerpoint/2010/main" val="400113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4">
    <p:bg>
      <p:bgPr>
        <a:solidFill>
          <a:schemeClr val="bg1"/>
        </a:solidFill>
        <a:effectLst/>
      </p:bgPr>
    </p:bg>
    <p:spTree>
      <p:nvGrpSpPr>
        <p:cNvPr id="1" name=""/>
        <p:cNvGrpSpPr/>
        <p:nvPr/>
      </p:nvGrpSpPr>
      <p:grpSpPr>
        <a:xfrm>
          <a:off x="0" y="0"/>
          <a:ext cx="0" cy="0"/>
          <a:chOff x="0" y="0"/>
          <a:chExt cx="0" cy="0"/>
        </a:xfrm>
      </p:grpSpPr>
      <p:pic>
        <p:nvPicPr>
          <p:cNvPr id="21" name="1610_Foto" descr="1.jpg" hidden="1"/>
          <p:cNvPicPr>
            <a:picLocks noChangeAspect="1"/>
          </p:cNvPicPr>
          <p:nvPr userDrawn="1"/>
        </p:nvPicPr>
        <p:blipFill>
          <a:blip r:embed="rId2" cstate="print"/>
          <a:stretch>
            <a:fillRect/>
          </a:stretch>
        </p:blipFill>
        <p:spPr>
          <a:xfrm>
            <a:off x="3048" y="1840"/>
            <a:ext cx="9137904" cy="6854341"/>
          </a:xfrm>
          <a:prstGeom prst="rect">
            <a:avLst/>
          </a:prstGeom>
        </p:spPr>
      </p:pic>
      <p:pic>
        <p:nvPicPr>
          <p:cNvPr id="20" name="1610_Mønster" descr="1610_mønster1.png" hidden="1"/>
          <p:cNvPicPr>
            <a:picLocks noChangeAspect="1"/>
          </p:cNvPicPr>
          <p:nvPr userDrawn="1"/>
        </p:nvPicPr>
        <p:blipFill>
          <a:blip r:embed="rId3" cstate="print"/>
          <a:stretch>
            <a:fillRect/>
          </a:stretch>
        </p:blipFill>
        <p:spPr>
          <a:xfrm>
            <a:off x="3427" y="2112"/>
            <a:ext cx="9137148"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144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379" y="293"/>
            <a:ext cx="9143245"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357" y="12"/>
            <a:ext cx="9141289"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710" y="0"/>
            <a:ext cx="9141291" cy="6858000"/>
          </a:xfrm>
          <a:prstGeom prst="rect">
            <a:avLst/>
          </a:prstGeom>
        </p:spPr>
      </p:pic>
      <p:sp>
        <p:nvSpPr>
          <p:cNvPr id="2" name="T1"/>
          <p:cNvSpPr>
            <a:spLocks noGrp="1"/>
          </p:cNvSpPr>
          <p:nvPr>
            <p:ph type="ctrTitle" hasCustomPrompt="1"/>
          </p:nvPr>
        </p:nvSpPr>
        <p:spPr>
          <a:xfrm>
            <a:off x="900000" y="1414637"/>
            <a:ext cx="77724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00000" y="1897037"/>
            <a:ext cx="77724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8" name="43_Tittellogo" descr="kongsberg_logo_main_full_col.png"/>
          <p:cNvPicPr>
            <a:picLocks noChangeAspect="1"/>
          </p:cNvPicPr>
          <p:nvPr userDrawn="1"/>
        </p:nvPicPr>
        <p:blipFill>
          <a:blip r:embed="rId8" cstate="print"/>
          <a:stretch>
            <a:fillRect/>
          </a:stretch>
        </p:blipFill>
        <p:spPr>
          <a:xfrm>
            <a:off x="7829529" y="3060000"/>
            <a:ext cx="755619" cy="720000"/>
          </a:xfrm>
          <a:prstGeom prst="rect">
            <a:avLst/>
          </a:prstGeom>
        </p:spPr>
      </p:pic>
      <p:pic>
        <p:nvPicPr>
          <p:cNvPr id="22" name="169_Tittellogo" descr="kongsberg_logo_main_full_col.png" hidden="1"/>
          <p:cNvPicPr>
            <a:picLocks/>
          </p:cNvPicPr>
          <p:nvPr userDrawn="1"/>
        </p:nvPicPr>
        <p:blipFill>
          <a:blip r:embed="rId8" cstate="print"/>
          <a:stretch>
            <a:fillRect/>
          </a:stretch>
        </p:blipFill>
        <p:spPr>
          <a:xfrm>
            <a:off x="8236800" y="3048000"/>
            <a:ext cx="604800" cy="763200"/>
          </a:xfrm>
          <a:prstGeom prst="rect">
            <a:avLst/>
          </a:prstGeom>
        </p:spPr>
      </p:pic>
      <p:pic>
        <p:nvPicPr>
          <p:cNvPr id="23" name="1610_Tittellogo" descr="kongsberg_logo_main_full_col.png" hidden="1"/>
          <p:cNvPicPr>
            <a:picLocks/>
          </p:cNvPicPr>
          <p:nvPr userDrawn="1"/>
        </p:nvPicPr>
        <p:blipFill>
          <a:blip r:embed="rId8" cstate="print"/>
          <a:stretch>
            <a:fillRect/>
          </a:stretch>
        </p:blipFill>
        <p:spPr>
          <a:xfrm>
            <a:off x="8236804" y="3088800"/>
            <a:ext cx="604495" cy="691200"/>
          </a:xfrm>
          <a:prstGeom prst="rect">
            <a:avLst/>
          </a:prstGeom>
        </p:spPr>
      </p:pic>
      <p:sp>
        <p:nvSpPr>
          <p:cNvPr id="14" name="conf"/>
          <p:cNvSpPr txBox="1"/>
          <p:nvPr userDrawn="1"/>
        </p:nvSpPr>
        <p:spPr>
          <a:xfrm>
            <a:off x="3424" y="6694305"/>
            <a:ext cx="9144000" cy="161583"/>
          </a:xfrm>
          <a:prstGeom prst="rect">
            <a:avLst/>
          </a:prstGeom>
          <a:solidFill>
            <a:schemeClr val="bg1"/>
          </a:solidFill>
        </p:spPr>
        <p:txBody>
          <a:bodyPr wrap="square" lIns="36000" rIns="36000" rtlCol="0">
            <a:spAutoFit/>
          </a:bodyPr>
          <a:lstStyle/>
          <a:p>
            <a:r>
              <a:rPr lang="en-GB" sz="450" b="1" dirty="0" smtClean="0"/>
              <a:t>KONGSBERG PROPRIETARY:</a:t>
            </a:r>
            <a:r>
              <a:rPr lang="en-GB" sz="450" dirty="0" smtClean="0"/>
              <a:t> This document</a:t>
            </a:r>
            <a:r>
              <a:rPr lang="en-GB" sz="450" baseline="0" dirty="0" smtClean="0"/>
              <a: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5">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048" y="1840"/>
            <a:ext cx="9137904"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427" y="2112"/>
            <a:ext cx="9137148"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144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379" y="293"/>
            <a:ext cx="9143245"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357" y="12"/>
            <a:ext cx="9141289"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710" y="0"/>
            <a:ext cx="9141291" cy="6858000"/>
          </a:xfrm>
          <a:prstGeom prst="rect">
            <a:avLst/>
          </a:prstGeom>
        </p:spPr>
      </p:pic>
      <p:sp>
        <p:nvSpPr>
          <p:cNvPr id="2" name="T1"/>
          <p:cNvSpPr>
            <a:spLocks noGrp="1"/>
          </p:cNvSpPr>
          <p:nvPr>
            <p:ph type="ctrTitle" hasCustomPrompt="1"/>
          </p:nvPr>
        </p:nvSpPr>
        <p:spPr>
          <a:xfrm>
            <a:off x="900000" y="1414637"/>
            <a:ext cx="77724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00000" y="1897037"/>
            <a:ext cx="77724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0" name="169_Tittellogo" descr="kongsberg_logo_main_white_wmark.png" hidden="1"/>
          <p:cNvPicPr>
            <a:picLocks noChangeAspect="1"/>
          </p:cNvPicPr>
          <p:nvPr userDrawn="1"/>
        </p:nvPicPr>
        <p:blipFill>
          <a:blip r:embed="rId8" cstate="print"/>
          <a:stretch>
            <a:fillRect/>
          </a:stretch>
        </p:blipFill>
        <p:spPr>
          <a:xfrm>
            <a:off x="8236804" y="3048000"/>
            <a:ext cx="604495" cy="768000"/>
          </a:xfrm>
          <a:prstGeom prst="rect">
            <a:avLst/>
          </a:prstGeom>
        </p:spPr>
      </p:pic>
      <p:pic>
        <p:nvPicPr>
          <p:cNvPr id="21" name="1610_Tittellogo" descr="kongsberg_logo_main_white_wmark.png" hidden="1"/>
          <p:cNvPicPr>
            <a:picLocks noChangeAspect="1"/>
          </p:cNvPicPr>
          <p:nvPr userDrawn="1"/>
        </p:nvPicPr>
        <p:blipFill>
          <a:blip r:embed="rId8" cstate="print"/>
          <a:stretch>
            <a:fillRect/>
          </a:stretch>
        </p:blipFill>
        <p:spPr>
          <a:xfrm>
            <a:off x="8236804" y="3088800"/>
            <a:ext cx="604495"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7829529" y="3060000"/>
            <a:ext cx="755619" cy="720000"/>
          </a:xfrm>
          <a:prstGeom prst="rect">
            <a:avLst/>
          </a:prstGeom>
        </p:spPr>
      </p:pic>
      <p:sp>
        <p:nvSpPr>
          <p:cNvPr id="16" name="conf"/>
          <p:cNvSpPr txBox="1"/>
          <p:nvPr userDrawn="1"/>
        </p:nvSpPr>
        <p:spPr>
          <a:xfrm>
            <a:off x="3424" y="6694305"/>
            <a:ext cx="9144000" cy="161583"/>
          </a:xfrm>
          <a:prstGeom prst="rect">
            <a:avLst/>
          </a:prstGeom>
          <a:solidFill>
            <a:schemeClr val="bg1"/>
          </a:solidFill>
        </p:spPr>
        <p:txBody>
          <a:bodyPr wrap="square" lIns="36000" rIns="36000" rtlCol="0">
            <a:spAutoFit/>
          </a:bodyPr>
          <a:lstStyle/>
          <a:p>
            <a:r>
              <a:rPr lang="en-GB" sz="450" b="1" dirty="0" smtClean="0"/>
              <a:t>KONGSBERG PROPRIETARY:</a:t>
            </a:r>
            <a:r>
              <a:rPr lang="en-GB" sz="450" dirty="0" smtClean="0"/>
              <a:t> This document</a:t>
            </a:r>
            <a:r>
              <a:rPr lang="en-GB" sz="450" baseline="0" dirty="0" smtClean="0"/>
              <a: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6">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048" y="1840"/>
            <a:ext cx="9137904"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427" y="2112"/>
            <a:ext cx="9137148"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144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379" y="293"/>
            <a:ext cx="9143245"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357" y="12"/>
            <a:ext cx="9141289"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710" y="0"/>
            <a:ext cx="9141291" cy="6858000"/>
          </a:xfrm>
          <a:prstGeom prst="rect">
            <a:avLst/>
          </a:prstGeom>
        </p:spPr>
      </p:pic>
      <p:sp>
        <p:nvSpPr>
          <p:cNvPr id="2" name="T1"/>
          <p:cNvSpPr>
            <a:spLocks noGrp="1"/>
          </p:cNvSpPr>
          <p:nvPr>
            <p:ph type="ctrTitle" hasCustomPrompt="1"/>
          </p:nvPr>
        </p:nvSpPr>
        <p:spPr>
          <a:xfrm>
            <a:off x="900000" y="1414637"/>
            <a:ext cx="77724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00000" y="1897037"/>
            <a:ext cx="77724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236804" y="3048000"/>
            <a:ext cx="604495" cy="768000"/>
          </a:xfrm>
          <a:prstGeom prst="rect">
            <a:avLst/>
          </a:prstGeom>
        </p:spPr>
      </p:pic>
      <p:pic>
        <p:nvPicPr>
          <p:cNvPr id="20" name="43_Tittellogo" descr="kongsberg_logo_main_white_wmark.png"/>
          <p:cNvPicPr>
            <a:picLocks noChangeAspect="1"/>
          </p:cNvPicPr>
          <p:nvPr userDrawn="1"/>
        </p:nvPicPr>
        <p:blipFill>
          <a:blip r:embed="rId8" cstate="print"/>
          <a:stretch>
            <a:fillRect/>
          </a:stretch>
        </p:blipFill>
        <p:spPr>
          <a:xfrm>
            <a:off x="7829529" y="3060000"/>
            <a:ext cx="755619" cy="720000"/>
          </a:xfrm>
          <a:prstGeom prst="rect">
            <a:avLst/>
          </a:prstGeom>
        </p:spPr>
      </p:pic>
      <p:pic>
        <p:nvPicPr>
          <p:cNvPr id="21" name="1610_Tittellogo" descr="kongsberg_logo_main_white_wmark.png" hidden="1"/>
          <p:cNvPicPr>
            <a:picLocks noChangeAspect="1"/>
          </p:cNvPicPr>
          <p:nvPr userDrawn="1"/>
        </p:nvPicPr>
        <p:blipFill>
          <a:blip r:embed="rId8" cstate="print"/>
          <a:stretch>
            <a:fillRect/>
          </a:stretch>
        </p:blipFill>
        <p:spPr>
          <a:xfrm>
            <a:off x="8236804" y="3088800"/>
            <a:ext cx="604495" cy="691200"/>
          </a:xfrm>
          <a:prstGeom prst="rect">
            <a:avLst/>
          </a:prstGeom>
        </p:spPr>
      </p:pic>
      <p:sp>
        <p:nvSpPr>
          <p:cNvPr id="14" name="conf"/>
          <p:cNvSpPr txBox="1"/>
          <p:nvPr userDrawn="1"/>
        </p:nvSpPr>
        <p:spPr>
          <a:xfrm>
            <a:off x="3424" y="6694305"/>
            <a:ext cx="9144000" cy="161583"/>
          </a:xfrm>
          <a:prstGeom prst="rect">
            <a:avLst/>
          </a:prstGeom>
          <a:solidFill>
            <a:schemeClr val="bg1"/>
          </a:solidFill>
        </p:spPr>
        <p:txBody>
          <a:bodyPr wrap="square" lIns="36000" rIns="36000" rtlCol="0">
            <a:spAutoFit/>
          </a:bodyPr>
          <a:lstStyle/>
          <a:p>
            <a:r>
              <a:rPr lang="en-GB" sz="450" b="1" dirty="0" smtClean="0"/>
              <a:t>KONGSBERG PROPRIETARY:</a:t>
            </a:r>
            <a:r>
              <a:rPr lang="en-GB" sz="450" dirty="0" smtClean="0"/>
              <a:t> This document</a:t>
            </a:r>
            <a:r>
              <a:rPr lang="en-GB" sz="450" baseline="0" dirty="0" smtClean="0"/>
              <a: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7">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048" y="1840"/>
            <a:ext cx="9137904"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425" y="2112"/>
            <a:ext cx="9137148"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144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377" y="293"/>
            <a:ext cx="9143244"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357" y="12"/>
            <a:ext cx="9141289"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710" y="12"/>
            <a:ext cx="9141291" cy="6857999"/>
          </a:xfrm>
          <a:prstGeom prst="rect">
            <a:avLst/>
          </a:prstGeom>
        </p:spPr>
      </p:pic>
      <p:sp>
        <p:nvSpPr>
          <p:cNvPr id="2" name="T1"/>
          <p:cNvSpPr>
            <a:spLocks noGrp="1"/>
          </p:cNvSpPr>
          <p:nvPr>
            <p:ph type="ctrTitle" hasCustomPrompt="1"/>
          </p:nvPr>
        </p:nvSpPr>
        <p:spPr>
          <a:xfrm>
            <a:off x="900000" y="1414637"/>
            <a:ext cx="77724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00000" y="1897037"/>
            <a:ext cx="77724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7" name="169_Tittellogo" descr="kongsberg_logo_main_full_col.png" hidden="1"/>
          <p:cNvPicPr preferRelativeResize="0">
            <a:picLocks/>
          </p:cNvPicPr>
          <p:nvPr userDrawn="1"/>
        </p:nvPicPr>
        <p:blipFill>
          <a:blip r:embed="rId8" cstate="print"/>
          <a:stretch>
            <a:fillRect/>
          </a:stretch>
        </p:blipFill>
        <p:spPr>
          <a:xfrm>
            <a:off x="8236804" y="3048000"/>
            <a:ext cx="604495" cy="768000"/>
          </a:xfrm>
          <a:prstGeom prst="rect">
            <a:avLst/>
          </a:prstGeom>
        </p:spPr>
      </p:pic>
      <p:pic>
        <p:nvPicPr>
          <p:cNvPr id="18" name="43_Tittellogo" descr="kongsberg_logo_main_full_col.png"/>
          <p:cNvPicPr>
            <a:picLocks noChangeAspect="1"/>
          </p:cNvPicPr>
          <p:nvPr userDrawn="1"/>
        </p:nvPicPr>
        <p:blipFill>
          <a:blip r:embed="rId8" cstate="print"/>
          <a:stretch>
            <a:fillRect/>
          </a:stretch>
        </p:blipFill>
        <p:spPr>
          <a:xfrm>
            <a:off x="7829529" y="3060000"/>
            <a:ext cx="755619" cy="720000"/>
          </a:xfrm>
          <a:prstGeom prst="rect">
            <a:avLst/>
          </a:prstGeom>
        </p:spPr>
      </p:pic>
      <p:pic>
        <p:nvPicPr>
          <p:cNvPr id="16" name="1610_Tittellogo" descr="kongsberg_logo_main_full_col.png" hidden="1"/>
          <p:cNvPicPr>
            <a:picLocks/>
          </p:cNvPicPr>
          <p:nvPr userDrawn="1"/>
        </p:nvPicPr>
        <p:blipFill>
          <a:blip r:embed="rId8" cstate="print"/>
          <a:stretch>
            <a:fillRect/>
          </a:stretch>
        </p:blipFill>
        <p:spPr>
          <a:xfrm>
            <a:off x="8236804" y="3088800"/>
            <a:ext cx="604495" cy="691200"/>
          </a:xfrm>
          <a:prstGeom prst="rect">
            <a:avLst/>
          </a:prstGeom>
        </p:spPr>
      </p:pic>
      <p:sp>
        <p:nvSpPr>
          <p:cNvPr id="14" name="conf"/>
          <p:cNvSpPr txBox="1"/>
          <p:nvPr userDrawn="1"/>
        </p:nvSpPr>
        <p:spPr>
          <a:xfrm>
            <a:off x="3424" y="6694305"/>
            <a:ext cx="9144000" cy="161583"/>
          </a:xfrm>
          <a:prstGeom prst="rect">
            <a:avLst/>
          </a:prstGeom>
          <a:solidFill>
            <a:schemeClr val="bg1"/>
          </a:solidFill>
        </p:spPr>
        <p:txBody>
          <a:bodyPr wrap="square" lIns="36000" rIns="36000" rtlCol="0">
            <a:spAutoFit/>
          </a:bodyPr>
          <a:lstStyle/>
          <a:p>
            <a:r>
              <a:rPr lang="en-GB" sz="450" b="1" dirty="0" smtClean="0"/>
              <a:t>KONGSBERG PROPRIETARY:</a:t>
            </a:r>
            <a:r>
              <a:rPr lang="en-GB" sz="450" dirty="0" smtClean="0"/>
              <a:t> This document</a:t>
            </a:r>
            <a:r>
              <a:rPr lang="en-GB" sz="450" baseline="0" dirty="0" smtClean="0"/>
              <a: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8">
    <p:bg>
      <p:bgPr>
        <a:solidFill>
          <a:schemeClr val="bg1"/>
        </a:solidFill>
        <a:effectLst/>
      </p:bgPr>
    </p:bg>
    <p:spTree>
      <p:nvGrpSpPr>
        <p:cNvPr id="1" name=""/>
        <p:cNvGrpSpPr/>
        <p:nvPr/>
      </p:nvGrpSpPr>
      <p:grpSpPr>
        <a:xfrm>
          <a:off x="0" y="0"/>
          <a:ext cx="0" cy="0"/>
          <a:chOff x="0" y="0"/>
          <a:chExt cx="0" cy="0"/>
        </a:xfrm>
      </p:grpSpPr>
      <p:pic>
        <p:nvPicPr>
          <p:cNvPr id="10" name="169_Foto" descr="1.jpg" hidden="1"/>
          <p:cNvPicPr>
            <a:picLocks noChangeAspect="1"/>
          </p:cNvPicPr>
          <p:nvPr userDrawn="1"/>
        </p:nvPicPr>
        <p:blipFill>
          <a:blip r:embed="rId2" cstate="print"/>
          <a:stretch>
            <a:fillRect/>
          </a:stretch>
        </p:blipFill>
        <p:spPr>
          <a:xfrm>
            <a:off x="1357" y="12"/>
            <a:ext cx="9141289" cy="6857999"/>
          </a:xfrm>
          <a:prstGeom prst="rect">
            <a:avLst/>
          </a:prstGeom>
        </p:spPr>
      </p:pic>
      <p:pic>
        <p:nvPicPr>
          <p:cNvPr id="9" name="169_Mønster" descr="169_mønster1.png" hidden="1"/>
          <p:cNvPicPr>
            <a:picLocks noChangeAspect="1"/>
          </p:cNvPicPr>
          <p:nvPr userDrawn="1"/>
        </p:nvPicPr>
        <p:blipFill>
          <a:blip r:embed="rId3" cstate="print"/>
          <a:stretch>
            <a:fillRect/>
          </a:stretch>
        </p:blipFill>
        <p:spPr>
          <a:xfrm>
            <a:off x="-716" y="2112"/>
            <a:ext cx="9141291" cy="6858000"/>
          </a:xfrm>
          <a:prstGeom prst="rect">
            <a:avLst/>
          </a:prstGeom>
        </p:spPr>
      </p:pic>
      <p:pic>
        <p:nvPicPr>
          <p:cNvPr id="15" name="1610_Foto" descr="1.jpg" hidden="1"/>
          <p:cNvPicPr>
            <a:picLocks noChangeAspect="1"/>
          </p:cNvPicPr>
          <p:nvPr userDrawn="1"/>
        </p:nvPicPr>
        <p:blipFill>
          <a:blip r:embed="rId4" cstate="print"/>
          <a:stretch>
            <a:fillRect/>
          </a:stretch>
        </p:blipFill>
        <p:spPr>
          <a:xfrm>
            <a:off x="3048" y="1840"/>
            <a:ext cx="9137904" cy="6854341"/>
          </a:xfrm>
          <a:prstGeom prst="rect">
            <a:avLst/>
          </a:prstGeom>
        </p:spPr>
      </p:pic>
      <p:pic>
        <p:nvPicPr>
          <p:cNvPr id="13" name="1610_Mønster" descr="1610_mønster1.png" hidden="1"/>
          <p:cNvPicPr>
            <a:picLocks noChangeAspect="1"/>
          </p:cNvPicPr>
          <p:nvPr userDrawn="1"/>
        </p:nvPicPr>
        <p:blipFill>
          <a:blip r:embed="rId5" cstate="print"/>
          <a:stretch>
            <a:fillRect/>
          </a:stretch>
        </p:blipFill>
        <p:spPr>
          <a:xfrm>
            <a:off x="3427" y="2112"/>
            <a:ext cx="9137148" cy="6853776"/>
          </a:xfrm>
          <a:prstGeom prst="rect">
            <a:avLst/>
          </a:prstGeom>
        </p:spPr>
      </p:pic>
      <p:pic>
        <p:nvPicPr>
          <p:cNvPr id="12" name="43_Foto" descr="kongsberg_ppt_04.010.jpg"/>
          <p:cNvPicPr>
            <a:picLocks noChangeAspect="1"/>
          </p:cNvPicPr>
          <p:nvPr userDrawn="1"/>
        </p:nvPicPr>
        <p:blipFill>
          <a:blip r:embed="rId6" cstate="print"/>
          <a:stretch>
            <a:fillRect/>
          </a:stretch>
        </p:blipFill>
        <p:spPr>
          <a:xfrm>
            <a:off x="0" y="0"/>
            <a:ext cx="9144000" cy="6858000"/>
          </a:xfrm>
          <a:prstGeom prst="rect">
            <a:avLst/>
          </a:prstGeom>
        </p:spPr>
      </p:pic>
      <p:pic>
        <p:nvPicPr>
          <p:cNvPr id="11" name="43_Mønster" descr="43_mønster_1.png"/>
          <p:cNvPicPr>
            <a:picLocks noChangeAspect="1"/>
          </p:cNvPicPr>
          <p:nvPr userDrawn="1"/>
        </p:nvPicPr>
        <p:blipFill>
          <a:blip r:embed="rId7" cstate="print"/>
          <a:stretch>
            <a:fillRect/>
          </a:stretch>
        </p:blipFill>
        <p:spPr>
          <a:xfrm>
            <a:off x="379" y="293"/>
            <a:ext cx="9143245" cy="6857435"/>
          </a:xfrm>
          <a:prstGeom prst="rect">
            <a:avLst/>
          </a:prstGeom>
        </p:spPr>
      </p:pic>
      <p:sp>
        <p:nvSpPr>
          <p:cNvPr id="2" name="T1"/>
          <p:cNvSpPr>
            <a:spLocks noGrp="1"/>
          </p:cNvSpPr>
          <p:nvPr>
            <p:ph type="ctrTitle" hasCustomPrompt="1"/>
          </p:nvPr>
        </p:nvSpPr>
        <p:spPr>
          <a:xfrm>
            <a:off x="900000" y="1414637"/>
            <a:ext cx="77724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1"/>
          <p:cNvSpPr>
            <a:spLocks noGrp="1"/>
          </p:cNvSpPr>
          <p:nvPr>
            <p:ph type="subTitle" idx="1" hasCustomPrompt="1"/>
          </p:nvPr>
        </p:nvSpPr>
        <p:spPr>
          <a:xfrm>
            <a:off x="900000" y="1995716"/>
            <a:ext cx="77724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236804" y="3048000"/>
            <a:ext cx="604495" cy="768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236804" y="3088800"/>
            <a:ext cx="604495"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7829529" y="3060000"/>
            <a:ext cx="755619" cy="720000"/>
          </a:xfrm>
          <a:prstGeom prst="rect">
            <a:avLst/>
          </a:prstGeom>
        </p:spPr>
      </p:pic>
      <p:sp>
        <p:nvSpPr>
          <p:cNvPr id="17" name="conf"/>
          <p:cNvSpPr txBox="1"/>
          <p:nvPr userDrawn="1"/>
        </p:nvSpPr>
        <p:spPr>
          <a:xfrm>
            <a:off x="3424" y="6694305"/>
            <a:ext cx="9144000" cy="161583"/>
          </a:xfrm>
          <a:prstGeom prst="rect">
            <a:avLst/>
          </a:prstGeom>
          <a:solidFill>
            <a:schemeClr val="bg1"/>
          </a:solidFill>
        </p:spPr>
        <p:txBody>
          <a:bodyPr wrap="square" lIns="36000" rIns="36000" rtlCol="0">
            <a:spAutoFit/>
          </a:bodyPr>
          <a:lstStyle/>
          <a:p>
            <a:r>
              <a:rPr lang="en-GB" sz="450" b="1" dirty="0" smtClean="0"/>
              <a:t>KONGSBERG PROPRIETARY:</a:t>
            </a:r>
            <a:r>
              <a:rPr lang="en-GB" sz="450" dirty="0" smtClean="0"/>
              <a:t> This document</a:t>
            </a:r>
            <a:r>
              <a:rPr lang="en-GB" sz="450" baseline="0" dirty="0" smtClean="0"/>
              <a: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image" Target="../media/image52.png"/><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5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169_Hovedlogo" descr="kongsberg_logo_main_full_col.png" hidden="1"/>
          <p:cNvPicPr>
            <a:picLocks noChangeAspect="1"/>
          </p:cNvPicPr>
          <p:nvPr/>
        </p:nvPicPr>
        <p:blipFill>
          <a:blip r:embed="rId31" cstate="print"/>
          <a:stretch>
            <a:fillRect/>
          </a:stretch>
        </p:blipFill>
        <p:spPr>
          <a:xfrm>
            <a:off x="8314995" y="296712"/>
            <a:ext cx="566714" cy="720000"/>
          </a:xfrm>
          <a:prstGeom prst="rect">
            <a:avLst/>
          </a:prstGeom>
        </p:spPr>
      </p:pic>
      <p:sp>
        <p:nvSpPr>
          <p:cNvPr id="2" name="Title Placeholder 1"/>
          <p:cNvSpPr>
            <a:spLocks noGrp="1"/>
          </p:cNvSpPr>
          <p:nvPr>
            <p:ph type="title"/>
          </p:nvPr>
        </p:nvSpPr>
        <p:spPr>
          <a:xfrm>
            <a:off x="536477" y="520273"/>
            <a:ext cx="7635923" cy="1152000"/>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536477" y="1672311"/>
            <a:ext cx="7635923" cy="4680000"/>
          </a:xfrm>
          <a:prstGeom prst="rect">
            <a:avLst/>
          </a:prstGeom>
        </p:spPr>
        <p:txBody>
          <a:bodyPr vert="horz" lIns="0" tIns="0" rIns="0" bIns="0" rtlCol="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0" name="1610_Hovedlogo" descr="kongsberg_logo_main_full_col.png" hidden="1"/>
          <p:cNvPicPr>
            <a:picLocks noChangeAspect="1"/>
          </p:cNvPicPr>
          <p:nvPr/>
        </p:nvPicPr>
        <p:blipFill>
          <a:blip r:embed="rId31" cstate="print"/>
          <a:stretch>
            <a:fillRect/>
          </a:stretch>
        </p:blipFill>
        <p:spPr>
          <a:xfrm>
            <a:off x="8314995" y="267041"/>
            <a:ext cx="566714" cy="648000"/>
          </a:xfrm>
          <a:prstGeom prst="rect">
            <a:avLst/>
          </a:prstGeom>
        </p:spPr>
      </p:pic>
      <p:pic>
        <p:nvPicPr>
          <p:cNvPr id="11" name="43_Hovedlogo" descr="kongsberg_logo_main_full_col.png"/>
          <p:cNvPicPr>
            <a:picLocks noChangeAspect="1"/>
          </p:cNvPicPr>
          <p:nvPr/>
        </p:nvPicPr>
        <p:blipFill>
          <a:blip r:embed="rId31" cstate="print"/>
          <a:stretch>
            <a:fillRect/>
          </a:stretch>
        </p:blipFill>
        <p:spPr>
          <a:xfrm>
            <a:off x="8314995" y="222535"/>
            <a:ext cx="566714" cy="540000"/>
          </a:xfrm>
          <a:prstGeom prst="rect">
            <a:avLst/>
          </a:prstGeom>
        </p:spPr>
      </p:pic>
      <p:sp>
        <p:nvSpPr>
          <p:cNvPr id="12" name="Date Placeholder 3"/>
          <p:cNvSpPr>
            <a:spLocks noGrp="1"/>
          </p:cNvSpPr>
          <p:nvPr>
            <p:ph type="dt" sz="half" idx="2"/>
          </p:nvPr>
        </p:nvSpPr>
        <p:spPr>
          <a:xfrm>
            <a:off x="2689204" y="6699600"/>
            <a:ext cx="93300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pPr/>
              <a:t>19.08.2014</a:t>
            </a:fld>
            <a:endParaRPr lang="en-GB" dirty="0"/>
          </a:p>
        </p:txBody>
      </p:sp>
      <p:sp>
        <p:nvSpPr>
          <p:cNvPr id="13" name="Footer Placeholder 4"/>
          <p:cNvSpPr>
            <a:spLocks noGrp="1"/>
          </p:cNvSpPr>
          <p:nvPr>
            <p:ph type="ftr" sz="quarter" idx="3"/>
          </p:nvPr>
        </p:nvSpPr>
        <p:spPr>
          <a:xfrm>
            <a:off x="4211960" y="6699600"/>
            <a:ext cx="2808312"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t>WORLD CLASS - through people, technology and dedication</a:t>
            </a:r>
            <a:endParaRPr lang="en-GB" dirty="0"/>
          </a:p>
        </p:txBody>
      </p:sp>
      <p:sp>
        <p:nvSpPr>
          <p:cNvPr id="14" name="Slide Number Placeholder 5"/>
          <p:cNvSpPr>
            <a:spLocks noGrp="1"/>
          </p:cNvSpPr>
          <p:nvPr>
            <p:ph type="sldNum" sz="quarter" idx="4"/>
          </p:nvPr>
        </p:nvSpPr>
        <p:spPr>
          <a:xfrm>
            <a:off x="7239401" y="6699600"/>
            <a:ext cx="93300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t>Page </a:t>
            </a:r>
            <a:fld id="{024B331B-EC80-4993-B848-09EE40C61000}"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49" r:id="rId1"/>
    <p:sldLayoutId id="2147483688" r:id="rId2"/>
    <p:sldLayoutId id="2147483681" r:id="rId3"/>
    <p:sldLayoutId id="2147483686" r:id="rId4"/>
    <p:sldLayoutId id="2147483687" r:id="rId5"/>
    <p:sldLayoutId id="2147483685" r:id="rId6"/>
    <p:sldLayoutId id="2147483684" r:id="rId7"/>
    <p:sldLayoutId id="2147483683" r:id="rId8"/>
    <p:sldLayoutId id="2147483682" r:id="rId9"/>
    <p:sldLayoutId id="2147483693" r:id="rId10"/>
    <p:sldLayoutId id="2147483694" r:id="rId11"/>
    <p:sldLayoutId id="2147483695" r:id="rId12"/>
    <p:sldLayoutId id="2147483697" r:id="rId13"/>
    <p:sldLayoutId id="2147483661" r:id="rId14"/>
    <p:sldLayoutId id="2147483662" r:id="rId15"/>
    <p:sldLayoutId id="2147483650" r:id="rId16"/>
    <p:sldLayoutId id="2147483652" r:id="rId17"/>
    <p:sldLayoutId id="2147483654" r:id="rId18"/>
    <p:sldLayoutId id="2147483678" r:id="rId19"/>
    <p:sldLayoutId id="2147483690" r:id="rId20"/>
    <p:sldLayoutId id="2147483691" r:id="rId21"/>
    <p:sldLayoutId id="2147483663" r:id="rId22"/>
    <p:sldLayoutId id="2147483669" r:id="rId23"/>
    <p:sldLayoutId id="2147483676" r:id="rId24"/>
    <p:sldLayoutId id="2147483677" r:id="rId25"/>
    <p:sldLayoutId id="2147483666" r:id="rId26"/>
    <p:sldLayoutId id="2147483692" r:id="rId27"/>
    <p:sldLayoutId id="2147483689" r:id="rId28"/>
    <p:sldLayoutId id="2147483668" r:id="rId29"/>
  </p:sldLayoutIdLst>
  <p:hf hdr="0"/>
  <p:txStyles>
    <p:titleStyle>
      <a:lvl1pPr algn="l" defTabSz="914249" rtl="0" eaLnBrk="1" latinLnBrk="0" hangingPunct="1">
        <a:spcBef>
          <a:spcPct val="0"/>
        </a:spcBef>
        <a:buNone/>
        <a:defRPr sz="2800" b="1" kern="1200">
          <a:solidFill>
            <a:schemeClr val="tx1"/>
          </a:solidFill>
          <a:latin typeface="+mj-lt"/>
          <a:ea typeface="+mj-ea"/>
          <a:cs typeface="+mj-cs"/>
        </a:defRPr>
      </a:lvl1pPr>
    </p:titleStyle>
    <p:bodyStyle>
      <a:lvl1pPr marL="183053" indent="-183053"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544901" indent="-28522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838637" indent="-22775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4742" indent="-22775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564462" indent="-228816"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249" rtl="0" eaLnBrk="1" latinLnBrk="0" hangingPunct="1">
        <a:defRPr sz="1800" kern="1200">
          <a:solidFill>
            <a:schemeClr val="tx1"/>
          </a:solidFill>
          <a:latin typeface="+mn-lt"/>
          <a:ea typeface="+mn-ea"/>
          <a:cs typeface="+mn-cs"/>
        </a:defRPr>
      </a:lvl1pPr>
      <a:lvl2pPr marL="457124" algn="l" defTabSz="914249" rtl="0" eaLnBrk="1" latinLnBrk="0" hangingPunct="1">
        <a:defRPr sz="1800" kern="1200">
          <a:solidFill>
            <a:schemeClr val="tx1"/>
          </a:solidFill>
          <a:latin typeface="+mn-lt"/>
          <a:ea typeface="+mn-ea"/>
          <a:cs typeface="+mn-cs"/>
        </a:defRPr>
      </a:lvl2pPr>
      <a:lvl3pPr marL="914249" algn="l" defTabSz="914249" rtl="0" eaLnBrk="1" latinLnBrk="0" hangingPunct="1">
        <a:defRPr sz="1800" kern="1200">
          <a:solidFill>
            <a:schemeClr val="tx1"/>
          </a:solidFill>
          <a:latin typeface="+mn-lt"/>
          <a:ea typeface="+mn-ea"/>
          <a:cs typeface="+mn-cs"/>
        </a:defRPr>
      </a:lvl3pPr>
      <a:lvl4pPr marL="1371373" algn="l" defTabSz="914249" rtl="0" eaLnBrk="1" latinLnBrk="0" hangingPunct="1">
        <a:defRPr sz="1800" kern="1200">
          <a:solidFill>
            <a:schemeClr val="tx1"/>
          </a:solidFill>
          <a:latin typeface="+mn-lt"/>
          <a:ea typeface="+mn-ea"/>
          <a:cs typeface="+mn-cs"/>
        </a:defRPr>
      </a:lvl4pPr>
      <a:lvl5pPr marL="1828497" algn="l" defTabSz="914249" rtl="0" eaLnBrk="1" latinLnBrk="0" hangingPunct="1">
        <a:defRPr sz="1800" kern="1200">
          <a:solidFill>
            <a:schemeClr val="tx1"/>
          </a:solidFill>
          <a:latin typeface="+mn-lt"/>
          <a:ea typeface="+mn-ea"/>
          <a:cs typeface="+mn-cs"/>
        </a:defRPr>
      </a:lvl5pPr>
      <a:lvl6pPr marL="2285622" algn="l" defTabSz="914249" rtl="0" eaLnBrk="1" latinLnBrk="0" hangingPunct="1">
        <a:defRPr sz="1800" kern="1200">
          <a:solidFill>
            <a:schemeClr val="tx1"/>
          </a:solidFill>
          <a:latin typeface="+mn-lt"/>
          <a:ea typeface="+mn-ea"/>
          <a:cs typeface="+mn-cs"/>
        </a:defRPr>
      </a:lvl6pPr>
      <a:lvl7pPr marL="2742746" algn="l" defTabSz="914249" rtl="0" eaLnBrk="1" latinLnBrk="0" hangingPunct="1">
        <a:defRPr sz="1800" kern="1200">
          <a:solidFill>
            <a:schemeClr val="tx1"/>
          </a:solidFill>
          <a:latin typeface="+mn-lt"/>
          <a:ea typeface="+mn-ea"/>
          <a:cs typeface="+mn-cs"/>
        </a:defRPr>
      </a:lvl7pPr>
      <a:lvl8pPr marL="3199871" algn="l" defTabSz="914249" rtl="0" eaLnBrk="1" latinLnBrk="0" hangingPunct="1">
        <a:defRPr sz="1800" kern="1200">
          <a:solidFill>
            <a:schemeClr val="tx1"/>
          </a:solidFill>
          <a:latin typeface="+mn-lt"/>
          <a:ea typeface="+mn-ea"/>
          <a:cs typeface="+mn-cs"/>
        </a:defRPr>
      </a:lvl8pPr>
      <a:lvl9pPr marL="3656995" algn="l" defTabSz="91424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bunnlinje"/>
          <p:cNvPicPr>
            <a:picLocks noChangeAspect="1" noChangeArrowheads="1"/>
          </p:cNvPicPr>
          <p:nvPr/>
        </p:nvPicPr>
        <p:blipFill>
          <a:blip r:embed="rId14" cstate="print"/>
          <a:srcRect/>
          <a:stretch>
            <a:fillRect/>
          </a:stretch>
        </p:blipFill>
        <p:spPr bwMode="auto">
          <a:xfrm>
            <a:off x="167054" y="6416675"/>
            <a:ext cx="8809892" cy="311150"/>
          </a:xfrm>
          <a:prstGeom prst="rect">
            <a:avLst/>
          </a:prstGeom>
          <a:noFill/>
          <a:ln w="9525">
            <a:noFill/>
            <a:miter lim="800000"/>
            <a:headEnd/>
            <a:tailEnd/>
          </a:ln>
        </p:spPr>
      </p:pic>
      <p:sp>
        <p:nvSpPr>
          <p:cNvPr id="1027" name="Rectangle 2"/>
          <p:cNvSpPr>
            <a:spLocks noGrp="1" noChangeArrowheads="1"/>
          </p:cNvSpPr>
          <p:nvPr>
            <p:ph type="title"/>
          </p:nvPr>
        </p:nvSpPr>
        <p:spPr bwMode="auto">
          <a:xfrm>
            <a:off x="825012" y="339726"/>
            <a:ext cx="6378819" cy="658813"/>
          </a:xfrm>
          <a:prstGeom prst="rect">
            <a:avLst/>
          </a:prstGeom>
          <a:noFill/>
          <a:ln w="9525">
            <a:noFill/>
            <a:miter lim="800000"/>
            <a:headEnd/>
            <a:tailEnd/>
          </a:ln>
        </p:spPr>
        <p:txBody>
          <a:bodyPr vert="horz" wrap="square" lIns="95792" tIns="47896" rIns="95792" bIns="47896" numCol="1" anchor="t"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825012" y="1201739"/>
            <a:ext cx="7189177" cy="4960937"/>
          </a:xfrm>
          <a:prstGeom prst="rect">
            <a:avLst/>
          </a:prstGeom>
          <a:noFill/>
          <a:ln w="9525">
            <a:noFill/>
            <a:miter lim="800000"/>
            <a:headEnd/>
            <a:tailEnd/>
          </a:ln>
        </p:spPr>
        <p:txBody>
          <a:bodyPr vert="horz" wrap="square" lIns="95792" tIns="47896" rIns="95792" bIns="4789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2749062" y="6416676"/>
            <a:ext cx="6227885" cy="303213"/>
          </a:xfrm>
          <a:prstGeom prst="rect">
            <a:avLst/>
          </a:prstGeom>
          <a:noFill/>
          <a:ln w="9525">
            <a:noFill/>
            <a:miter lim="800000"/>
            <a:headEnd/>
            <a:tailEnd/>
          </a:ln>
          <a:effectLst/>
        </p:spPr>
        <p:txBody>
          <a:bodyPr vert="horz" wrap="square" lIns="95792" tIns="47896" rIns="95792" bIns="47896" numCol="1" anchor="ctr" anchorCtr="0" compatLnSpc="1">
            <a:prstTxWarp prst="textNoShape">
              <a:avLst/>
            </a:prstTxWarp>
          </a:bodyPr>
          <a:lstStyle>
            <a:lvl1pPr algn="r">
              <a:defRPr sz="700" b="1">
                <a:latin typeface="Verdana" pitchFamily="34" charset="0"/>
              </a:defRPr>
            </a:lvl1pPr>
          </a:lstStyle>
          <a:p>
            <a:pPr defTabSz="914400" fontAlgn="base">
              <a:spcBef>
                <a:spcPct val="0"/>
              </a:spcBef>
              <a:spcAft>
                <a:spcPct val="0"/>
              </a:spcAft>
            </a:pPr>
            <a:r>
              <a:rPr lang="en-US">
                <a:solidFill>
                  <a:srgbClr val="003172"/>
                </a:solidFill>
              </a:rPr>
              <a:t>WORLD CLASS – through people, technology and dedication</a:t>
            </a:r>
          </a:p>
        </p:txBody>
      </p:sp>
      <p:sp>
        <p:nvSpPr>
          <p:cNvPr id="1030" name="Rectangle 6"/>
          <p:cNvSpPr>
            <a:spLocks noGrp="1" noChangeArrowheads="1"/>
          </p:cNvSpPr>
          <p:nvPr>
            <p:ph type="sldNum" sz="quarter" idx="4"/>
          </p:nvPr>
        </p:nvSpPr>
        <p:spPr bwMode="auto">
          <a:xfrm>
            <a:off x="218343" y="6416676"/>
            <a:ext cx="1929911" cy="303213"/>
          </a:xfrm>
          <a:prstGeom prst="rect">
            <a:avLst/>
          </a:prstGeom>
          <a:noFill/>
          <a:ln w="9525">
            <a:noFill/>
            <a:miter lim="800000"/>
            <a:headEnd/>
            <a:tailEnd/>
          </a:ln>
          <a:effectLst/>
        </p:spPr>
        <p:txBody>
          <a:bodyPr vert="horz" wrap="square" lIns="95792" tIns="47896" rIns="95792" bIns="47896" numCol="1" anchor="ctr" anchorCtr="0" compatLnSpc="1">
            <a:prstTxWarp prst="textNoShape">
              <a:avLst/>
            </a:prstTxWarp>
          </a:bodyPr>
          <a:lstStyle>
            <a:lvl1pPr>
              <a:defRPr sz="700" b="1">
                <a:latin typeface="Verdana" pitchFamily="34" charset="0"/>
              </a:defRPr>
            </a:lvl1pPr>
          </a:lstStyle>
          <a:p>
            <a:pPr defTabSz="914400" fontAlgn="base">
              <a:spcBef>
                <a:spcPct val="0"/>
              </a:spcBef>
              <a:spcAft>
                <a:spcPct val="0"/>
              </a:spcAft>
            </a:pPr>
            <a:r>
              <a:rPr lang="en-US">
                <a:solidFill>
                  <a:srgbClr val="003172"/>
                </a:solidFill>
              </a:rPr>
              <a:t>/ </a:t>
            </a:r>
            <a:fld id="{AEFF3260-F06B-4C21-855C-BCF97BCAD863}" type="slidenum">
              <a:rPr lang="en-US">
                <a:solidFill>
                  <a:srgbClr val="003172"/>
                </a:solidFill>
              </a:rPr>
              <a:pPr defTabSz="914400" fontAlgn="base">
                <a:spcBef>
                  <a:spcPct val="0"/>
                </a:spcBef>
                <a:spcAft>
                  <a:spcPct val="0"/>
                </a:spcAft>
              </a:pPr>
              <a:t>‹#›</a:t>
            </a:fld>
            <a:r>
              <a:rPr lang="en-US">
                <a:solidFill>
                  <a:srgbClr val="003172"/>
                </a:solidFill>
              </a:rPr>
              <a:t> /</a:t>
            </a:r>
          </a:p>
        </p:txBody>
      </p:sp>
      <p:pic>
        <p:nvPicPr>
          <p:cNvPr id="1031" name="Picture 12" descr="logo_kongsberggruppen"/>
          <p:cNvPicPr>
            <a:picLocks noChangeAspect="1" noChangeArrowheads="1"/>
          </p:cNvPicPr>
          <p:nvPr/>
        </p:nvPicPr>
        <p:blipFill>
          <a:blip r:embed="rId15" cstate="print"/>
          <a:srcRect/>
          <a:stretch>
            <a:fillRect/>
          </a:stretch>
        </p:blipFill>
        <p:spPr bwMode="auto">
          <a:xfrm>
            <a:off x="8267700" y="339725"/>
            <a:ext cx="592015" cy="565150"/>
          </a:xfrm>
          <a:prstGeom prst="rect">
            <a:avLst/>
          </a:prstGeom>
          <a:noFill/>
          <a:ln w="9525">
            <a:noFill/>
            <a:miter lim="800000"/>
            <a:headEnd/>
            <a:tailEnd/>
          </a:ln>
        </p:spPr>
      </p:pic>
      <p:sp>
        <p:nvSpPr>
          <p:cNvPr id="1037" name="Rectangle 13"/>
          <p:cNvSpPr>
            <a:spLocks noGrp="1" noChangeArrowheads="1"/>
          </p:cNvSpPr>
          <p:nvPr>
            <p:ph type="dt" sz="half" idx="2"/>
          </p:nvPr>
        </p:nvSpPr>
        <p:spPr bwMode="auto">
          <a:xfrm>
            <a:off x="825012" y="6416676"/>
            <a:ext cx="1973873" cy="303213"/>
          </a:xfrm>
          <a:prstGeom prst="rect">
            <a:avLst/>
          </a:prstGeom>
          <a:noFill/>
          <a:ln w="9525">
            <a:noFill/>
            <a:miter lim="800000"/>
            <a:headEnd/>
            <a:tailEnd/>
          </a:ln>
          <a:effectLst/>
        </p:spPr>
        <p:txBody>
          <a:bodyPr vert="horz" wrap="square" lIns="67355" tIns="33677" rIns="67355" bIns="33677" numCol="1" anchor="ctr" anchorCtr="0" compatLnSpc="1">
            <a:prstTxWarp prst="textNoShape">
              <a:avLst/>
            </a:prstTxWarp>
          </a:bodyPr>
          <a:lstStyle>
            <a:lvl1pPr>
              <a:defRPr sz="700" b="1">
                <a:latin typeface="Verdana" pitchFamily="34" charset="0"/>
              </a:defRPr>
            </a:lvl1pPr>
          </a:lstStyle>
          <a:p>
            <a:pPr defTabSz="914400" fontAlgn="base">
              <a:spcBef>
                <a:spcPct val="0"/>
              </a:spcBef>
              <a:spcAft>
                <a:spcPct val="0"/>
              </a:spcAft>
            </a:pPr>
            <a:fld id="{973A2CC4-2D46-4D5A-9B5D-9B9C528A0592}" type="datetime5">
              <a:rPr lang="en-GB">
                <a:solidFill>
                  <a:srgbClr val="003172"/>
                </a:solidFill>
              </a:rPr>
              <a:pPr defTabSz="914400" fontAlgn="base">
                <a:spcBef>
                  <a:spcPct val="0"/>
                </a:spcBef>
                <a:spcAft>
                  <a:spcPct val="0"/>
                </a:spcAft>
              </a:pPr>
              <a:t>19-Aug-14</a:t>
            </a:fld>
            <a:endParaRPr lang="en-US">
              <a:solidFill>
                <a:srgbClr val="003172"/>
              </a:solidFill>
            </a:endParaRPr>
          </a:p>
        </p:txBody>
      </p:sp>
      <p:sp>
        <p:nvSpPr>
          <p:cNvPr id="9" name="TextBox 8"/>
          <p:cNvSpPr txBox="1"/>
          <p:nvPr/>
        </p:nvSpPr>
        <p:spPr>
          <a:xfrm>
            <a:off x="118697" y="6700838"/>
            <a:ext cx="5782408" cy="184150"/>
          </a:xfrm>
          <a:prstGeom prst="rect">
            <a:avLst/>
          </a:prstGeom>
          <a:noFill/>
        </p:spPr>
        <p:txBody>
          <a:bodyPr>
            <a:spAutoFit/>
          </a:bodyPr>
          <a:lstStyle/>
          <a:p>
            <a:pPr defTabSz="914400" fontAlgn="base">
              <a:spcBef>
                <a:spcPct val="0"/>
              </a:spcBef>
              <a:spcAft>
                <a:spcPct val="0"/>
              </a:spcAft>
              <a:defRPr/>
            </a:pPr>
            <a:r>
              <a:rPr lang="nb-NO" sz="600" b="1" dirty="0">
                <a:solidFill>
                  <a:srgbClr val="080808"/>
                </a:solidFill>
                <a:latin typeface="Arial" charset="0"/>
              </a:rPr>
              <a:t>KONGSBERG PROPRIETARY</a:t>
            </a:r>
            <a:r>
              <a:rPr lang="nb-NO" sz="600" dirty="0">
                <a:solidFill>
                  <a:srgbClr val="080808"/>
                </a:solidFill>
                <a:latin typeface="Arial" charset="0"/>
              </a:rPr>
              <a:t> – See Statement of Proprietary Information</a:t>
            </a:r>
          </a:p>
        </p:txBody>
      </p:sp>
    </p:spTree>
    <p:extLst>
      <p:ext uri="{BB962C8B-B14F-4D97-AF65-F5344CB8AC3E}">
        <p14:creationId xmlns:p14="http://schemas.microsoft.com/office/powerpoint/2010/main" val="381974075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Lst>
  <p:transition>
    <p:fade/>
  </p:transition>
  <p:hf hdr="0" ftr="0"/>
  <p:txStyles>
    <p:titleStyle>
      <a:lvl1pPr algn="l" defTabSz="957263" rtl="0" eaLnBrk="1" fontAlgn="base" hangingPunct="1">
        <a:spcBef>
          <a:spcPct val="0"/>
        </a:spcBef>
        <a:spcAft>
          <a:spcPct val="0"/>
        </a:spcAft>
        <a:defRPr sz="2200">
          <a:solidFill>
            <a:srgbClr val="003172"/>
          </a:solidFill>
          <a:latin typeface="+mj-lt"/>
          <a:ea typeface="+mj-ea"/>
          <a:cs typeface="+mj-cs"/>
        </a:defRPr>
      </a:lvl1pPr>
      <a:lvl2pPr algn="l" defTabSz="957263" rtl="0" eaLnBrk="1" fontAlgn="base" hangingPunct="1">
        <a:spcBef>
          <a:spcPct val="0"/>
        </a:spcBef>
        <a:spcAft>
          <a:spcPct val="0"/>
        </a:spcAft>
        <a:defRPr sz="2200">
          <a:solidFill>
            <a:srgbClr val="003172"/>
          </a:solidFill>
          <a:latin typeface="Verdana" pitchFamily="34" charset="0"/>
        </a:defRPr>
      </a:lvl2pPr>
      <a:lvl3pPr algn="l" defTabSz="957263" rtl="0" eaLnBrk="1" fontAlgn="base" hangingPunct="1">
        <a:spcBef>
          <a:spcPct val="0"/>
        </a:spcBef>
        <a:spcAft>
          <a:spcPct val="0"/>
        </a:spcAft>
        <a:defRPr sz="2200">
          <a:solidFill>
            <a:srgbClr val="003172"/>
          </a:solidFill>
          <a:latin typeface="Verdana" pitchFamily="34" charset="0"/>
        </a:defRPr>
      </a:lvl3pPr>
      <a:lvl4pPr algn="l" defTabSz="957263" rtl="0" eaLnBrk="1" fontAlgn="base" hangingPunct="1">
        <a:spcBef>
          <a:spcPct val="0"/>
        </a:spcBef>
        <a:spcAft>
          <a:spcPct val="0"/>
        </a:spcAft>
        <a:defRPr sz="2200">
          <a:solidFill>
            <a:srgbClr val="003172"/>
          </a:solidFill>
          <a:latin typeface="Verdana" pitchFamily="34" charset="0"/>
        </a:defRPr>
      </a:lvl4pPr>
      <a:lvl5pPr algn="l" defTabSz="957263" rtl="0" eaLnBrk="1" fontAlgn="base" hangingPunct="1">
        <a:spcBef>
          <a:spcPct val="0"/>
        </a:spcBef>
        <a:spcAft>
          <a:spcPct val="0"/>
        </a:spcAft>
        <a:defRPr sz="2200">
          <a:solidFill>
            <a:srgbClr val="003172"/>
          </a:solidFill>
          <a:latin typeface="Verdana" pitchFamily="34" charset="0"/>
        </a:defRPr>
      </a:lvl5pPr>
      <a:lvl6pPr marL="457200" algn="l" defTabSz="957263" rtl="0" eaLnBrk="1" fontAlgn="base" hangingPunct="1">
        <a:spcBef>
          <a:spcPct val="0"/>
        </a:spcBef>
        <a:spcAft>
          <a:spcPct val="0"/>
        </a:spcAft>
        <a:defRPr sz="2200">
          <a:solidFill>
            <a:srgbClr val="003172"/>
          </a:solidFill>
          <a:latin typeface="Verdana" pitchFamily="34" charset="0"/>
        </a:defRPr>
      </a:lvl6pPr>
      <a:lvl7pPr marL="914400" algn="l" defTabSz="957263" rtl="0" eaLnBrk="1" fontAlgn="base" hangingPunct="1">
        <a:spcBef>
          <a:spcPct val="0"/>
        </a:spcBef>
        <a:spcAft>
          <a:spcPct val="0"/>
        </a:spcAft>
        <a:defRPr sz="2200">
          <a:solidFill>
            <a:srgbClr val="003172"/>
          </a:solidFill>
          <a:latin typeface="Verdana" pitchFamily="34" charset="0"/>
        </a:defRPr>
      </a:lvl7pPr>
      <a:lvl8pPr marL="1371600" algn="l" defTabSz="957263" rtl="0" eaLnBrk="1" fontAlgn="base" hangingPunct="1">
        <a:spcBef>
          <a:spcPct val="0"/>
        </a:spcBef>
        <a:spcAft>
          <a:spcPct val="0"/>
        </a:spcAft>
        <a:defRPr sz="2200">
          <a:solidFill>
            <a:srgbClr val="003172"/>
          </a:solidFill>
          <a:latin typeface="Verdana" pitchFamily="34" charset="0"/>
        </a:defRPr>
      </a:lvl8pPr>
      <a:lvl9pPr marL="1828800" algn="l" defTabSz="957263" rtl="0" eaLnBrk="1" fontAlgn="base" hangingPunct="1">
        <a:spcBef>
          <a:spcPct val="0"/>
        </a:spcBef>
        <a:spcAft>
          <a:spcPct val="0"/>
        </a:spcAft>
        <a:defRPr sz="2200">
          <a:solidFill>
            <a:srgbClr val="003172"/>
          </a:solidFill>
          <a:latin typeface="Verdana" pitchFamily="34" charset="0"/>
        </a:defRPr>
      </a:lvl9pPr>
    </p:titleStyle>
    <p:bodyStyle>
      <a:lvl1pPr marL="358775" indent="-358775" algn="l" defTabSz="957263" rtl="0" eaLnBrk="1" fontAlgn="base" hangingPunct="1">
        <a:spcBef>
          <a:spcPct val="20000"/>
        </a:spcBef>
        <a:spcAft>
          <a:spcPct val="0"/>
        </a:spcAft>
        <a:buChar char="•"/>
        <a:defRPr>
          <a:solidFill>
            <a:srgbClr val="003172"/>
          </a:solidFill>
          <a:latin typeface="+mn-lt"/>
          <a:ea typeface="+mn-ea"/>
          <a:cs typeface="+mn-cs"/>
        </a:defRPr>
      </a:lvl1pPr>
      <a:lvl2pPr marL="779463" indent="-300038" algn="l" defTabSz="957263" rtl="0" eaLnBrk="1" fontAlgn="base" hangingPunct="1">
        <a:spcBef>
          <a:spcPct val="20000"/>
        </a:spcBef>
        <a:spcAft>
          <a:spcPct val="0"/>
        </a:spcAft>
        <a:buClr>
          <a:srgbClr val="4F7EB3"/>
        </a:buClr>
        <a:buChar char="•"/>
        <a:defRPr sz="1500">
          <a:solidFill>
            <a:srgbClr val="003172"/>
          </a:solidFill>
          <a:latin typeface="+mn-lt"/>
        </a:defRPr>
      </a:lvl2pPr>
      <a:lvl3pPr marL="1196975" indent="-239713" algn="l" defTabSz="957263" rtl="0" eaLnBrk="1" fontAlgn="base" hangingPunct="1">
        <a:spcBef>
          <a:spcPct val="20000"/>
        </a:spcBef>
        <a:spcAft>
          <a:spcPct val="0"/>
        </a:spcAft>
        <a:buClr>
          <a:srgbClr val="7A9EC5"/>
        </a:buClr>
        <a:buChar char="•"/>
        <a:defRPr sz="1300">
          <a:solidFill>
            <a:srgbClr val="003172"/>
          </a:solidFill>
          <a:latin typeface="+mn-lt"/>
        </a:defRPr>
      </a:lvl3pPr>
      <a:lvl4pPr marL="1676400" indent="-239713" algn="l" defTabSz="957263" rtl="0" eaLnBrk="1" fontAlgn="base" hangingPunct="1">
        <a:spcBef>
          <a:spcPct val="20000"/>
        </a:spcBef>
        <a:spcAft>
          <a:spcPct val="0"/>
        </a:spcAft>
        <a:buClr>
          <a:srgbClr val="7A9EC5"/>
        </a:buClr>
        <a:buChar char="•"/>
        <a:defRPr sz="1200">
          <a:solidFill>
            <a:srgbClr val="003172"/>
          </a:solidFill>
          <a:latin typeface="+mn-lt"/>
        </a:defRPr>
      </a:lvl4pPr>
      <a:lvl5pPr marL="2155825" indent="-239713" algn="l" defTabSz="957263" rtl="0" eaLnBrk="1" fontAlgn="base" hangingPunct="1">
        <a:spcBef>
          <a:spcPct val="20000"/>
        </a:spcBef>
        <a:spcAft>
          <a:spcPct val="0"/>
        </a:spcAft>
        <a:buClr>
          <a:srgbClr val="7A9EC5"/>
        </a:buClr>
        <a:buChar char="•"/>
        <a:defRPr sz="1000">
          <a:solidFill>
            <a:srgbClr val="003172"/>
          </a:solidFill>
          <a:latin typeface="+mn-lt"/>
        </a:defRPr>
      </a:lvl5pPr>
      <a:lvl6pPr marL="2613025" indent="-239713" algn="l" defTabSz="957263" rtl="0" eaLnBrk="1" fontAlgn="base" hangingPunct="1">
        <a:spcBef>
          <a:spcPct val="20000"/>
        </a:spcBef>
        <a:spcAft>
          <a:spcPct val="0"/>
        </a:spcAft>
        <a:buClr>
          <a:srgbClr val="7A9EC5"/>
        </a:buClr>
        <a:buChar char="•"/>
        <a:defRPr sz="1000">
          <a:solidFill>
            <a:srgbClr val="003172"/>
          </a:solidFill>
          <a:latin typeface="+mn-lt"/>
        </a:defRPr>
      </a:lvl6pPr>
      <a:lvl7pPr marL="3070225" indent="-239713" algn="l" defTabSz="957263" rtl="0" eaLnBrk="1" fontAlgn="base" hangingPunct="1">
        <a:spcBef>
          <a:spcPct val="20000"/>
        </a:spcBef>
        <a:spcAft>
          <a:spcPct val="0"/>
        </a:spcAft>
        <a:buClr>
          <a:srgbClr val="7A9EC5"/>
        </a:buClr>
        <a:buChar char="•"/>
        <a:defRPr sz="1000">
          <a:solidFill>
            <a:srgbClr val="003172"/>
          </a:solidFill>
          <a:latin typeface="+mn-lt"/>
        </a:defRPr>
      </a:lvl7pPr>
      <a:lvl8pPr marL="3527425" indent="-239713" algn="l" defTabSz="957263" rtl="0" eaLnBrk="1" fontAlgn="base" hangingPunct="1">
        <a:spcBef>
          <a:spcPct val="20000"/>
        </a:spcBef>
        <a:spcAft>
          <a:spcPct val="0"/>
        </a:spcAft>
        <a:buClr>
          <a:srgbClr val="7A9EC5"/>
        </a:buClr>
        <a:buChar char="•"/>
        <a:defRPr sz="1000">
          <a:solidFill>
            <a:srgbClr val="003172"/>
          </a:solidFill>
          <a:latin typeface="+mn-lt"/>
        </a:defRPr>
      </a:lvl8pPr>
      <a:lvl9pPr marL="3984625" indent="-239713" algn="l" defTabSz="957263" rtl="0" eaLnBrk="1" fontAlgn="base" hangingPunct="1">
        <a:spcBef>
          <a:spcPct val="20000"/>
        </a:spcBef>
        <a:spcAft>
          <a:spcPct val="0"/>
        </a:spcAft>
        <a:buClr>
          <a:srgbClr val="7A9EC5"/>
        </a:buClr>
        <a:buChar char="•"/>
        <a:defRPr sz="1000">
          <a:solidFill>
            <a:srgbClr val="00317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6.xml"/><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6.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6.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1.vml"/><Relationship Id="rId4" Type="http://schemas.openxmlformats.org/officeDocument/2006/relationships/image" Target="../media/image59.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KONGSBERG Oil &amp; Gas Technologies AS</a:t>
            </a:r>
            <a:endParaRPr lang="en-US" dirty="0"/>
          </a:p>
        </p:txBody>
      </p:sp>
      <p:sp>
        <p:nvSpPr>
          <p:cNvPr id="7" name="Subtitle 6"/>
          <p:cNvSpPr>
            <a:spLocks noGrp="1"/>
          </p:cNvSpPr>
          <p:nvPr>
            <p:ph type="subTitle" idx="1"/>
          </p:nvPr>
        </p:nvSpPr>
        <p:spPr/>
        <p:txBody>
          <a:bodyPr/>
          <a:lstStyle/>
          <a:p>
            <a:r>
              <a:rPr lang="en-US" dirty="0" smtClean="0"/>
              <a:t>How to connect K-Spice to 3</a:t>
            </a:r>
            <a:r>
              <a:rPr lang="en-US" baseline="30000" dirty="0" smtClean="0"/>
              <a:t>rd</a:t>
            </a:r>
            <a:r>
              <a:rPr lang="en-US" dirty="0" smtClean="0"/>
              <a:t> party OPC applications</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Integration of K-Spice to 3</a:t>
            </a:r>
            <a:r>
              <a:rPr lang="en-US" sz="2400" baseline="30000" dirty="0" smtClean="0"/>
              <a:t>rd</a:t>
            </a:r>
            <a:r>
              <a:rPr lang="en-US" sz="2400" dirty="0" smtClean="0"/>
              <a:t> Party OPC Applications</a:t>
            </a:r>
            <a:endParaRPr lang="en-US" sz="2000" dirty="0"/>
          </a:p>
        </p:txBody>
      </p:sp>
      <p:sp>
        <p:nvSpPr>
          <p:cNvPr id="3" name="Content Placeholder 2"/>
          <p:cNvSpPr>
            <a:spLocks noGrp="1"/>
          </p:cNvSpPr>
          <p:nvPr>
            <p:ph idx="1"/>
          </p:nvPr>
        </p:nvSpPr>
        <p:spPr>
          <a:xfrm>
            <a:off x="536477" y="1556792"/>
            <a:ext cx="8139979" cy="4680000"/>
          </a:xfrm>
        </p:spPr>
        <p:txBody>
          <a:bodyPr/>
          <a:lstStyle/>
          <a:p>
            <a:pPr>
              <a:buFont typeface="Wingdings" panose="05000000000000000000" pitchFamily="2" charset="2"/>
              <a:buChar char="Ø"/>
            </a:pPr>
            <a:endParaRPr lang="en-US" dirty="0" smtClean="0"/>
          </a:p>
          <a:p>
            <a:pPr>
              <a:buFont typeface="Wingdings" panose="05000000000000000000" pitchFamily="2" charset="2"/>
              <a:buChar char="Ø"/>
            </a:pPr>
            <a:r>
              <a:rPr lang="en-US" dirty="0" smtClean="0"/>
              <a:t>OpcDaCom (OPC-Client) to an OPC-Server in the 3</a:t>
            </a:r>
            <a:r>
              <a:rPr lang="en-US" baseline="30000" dirty="0" smtClean="0"/>
              <a:t>rd</a:t>
            </a:r>
            <a:r>
              <a:rPr lang="en-US" dirty="0" smtClean="0"/>
              <a:t> Party Application</a:t>
            </a:r>
          </a:p>
          <a:p>
            <a:pPr lvl="1">
              <a:buFont typeface="Wingdings" panose="05000000000000000000" pitchFamily="2" charset="2"/>
              <a:buChar char="Ø"/>
            </a:pPr>
            <a:endParaRPr lang="en-US" dirty="0" smtClean="0"/>
          </a:p>
          <a:p>
            <a:pPr lvl="1">
              <a:buFont typeface="Wingdings" panose="05000000000000000000" pitchFamily="2" charset="2"/>
              <a:buChar char="Ø"/>
            </a:pPr>
            <a:r>
              <a:rPr lang="en-US" dirty="0" smtClean="0"/>
              <a:t>Ref. example in slide 4, </a:t>
            </a:r>
            <a:r>
              <a:rPr lang="en-US" dirty="0"/>
              <a:t>Matrikon OPC </a:t>
            </a:r>
            <a:r>
              <a:rPr lang="en-US" dirty="0" smtClean="0"/>
              <a:t>Server to Softing OPC Client</a:t>
            </a:r>
            <a:endParaRPr lang="en-US" dirty="0"/>
          </a:p>
          <a:p>
            <a:pPr marL="0" indent="0">
              <a:buNone/>
            </a:pPr>
            <a:endParaRPr lang="en-US" dirty="0"/>
          </a:p>
          <a:p>
            <a:endParaRPr lang="en-US" dirty="0" smtClean="0"/>
          </a:p>
        </p:txBody>
      </p:sp>
      <p:sp>
        <p:nvSpPr>
          <p:cNvPr id="4" name="Text Placeholder 3"/>
          <p:cNvSpPr>
            <a:spLocks noGrp="1"/>
          </p:cNvSpPr>
          <p:nvPr>
            <p:ph type="body" sz="quarter" idx="22"/>
          </p:nvPr>
        </p:nvSpPr>
        <p:spPr/>
        <p:txBody>
          <a:bodyPr/>
          <a:lstStyle/>
          <a:p>
            <a:endParaRPr lang="en-US"/>
          </a:p>
        </p:txBody>
      </p:sp>
      <p:sp>
        <p:nvSpPr>
          <p:cNvPr id="5" name="Date Placeholder 4"/>
          <p:cNvSpPr>
            <a:spLocks noGrp="1"/>
          </p:cNvSpPr>
          <p:nvPr>
            <p:ph type="dt" sz="half" idx="2"/>
          </p:nvPr>
        </p:nvSpPr>
        <p:spPr/>
        <p:txBody>
          <a:bodyPr/>
          <a:lstStyle/>
          <a:p>
            <a:fld id="{224B7939-B760-4D13-8F17-9F52E2A65C31}" type="datetime1">
              <a:rPr lang="en-US" smtClean="0"/>
              <a:pPr/>
              <a:t>8/19/2014</a:t>
            </a:fld>
            <a:endParaRPr lang="en-US"/>
          </a:p>
        </p:txBody>
      </p:sp>
      <p:sp>
        <p:nvSpPr>
          <p:cNvPr id="6" name="Footer Placeholder 5"/>
          <p:cNvSpPr>
            <a:spLocks noGrp="1"/>
          </p:cNvSpPr>
          <p:nvPr>
            <p:ph type="ftr" sz="quarter" idx="3"/>
          </p:nvPr>
        </p:nvSpPr>
        <p:spPr/>
        <p:txBody>
          <a:bodyPr/>
          <a:lstStyle/>
          <a:p>
            <a:r>
              <a:rPr lang="en-US" smtClean="0"/>
              <a:t>WORLD CLASS - through people, technology and dedication</a:t>
            </a:r>
            <a:endParaRPr lang="en-US"/>
          </a:p>
        </p:txBody>
      </p:sp>
      <p:sp>
        <p:nvSpPr>
          <p:cNvPr id="7" name="Slide Number Placeholder 6"/>
          <p:cNvSpPr>
            <a:spLocks noGrp="1"/>
          </p:cNvSpPr>
          <p:nvPr>
            <p:ph type="sldNum" sz="quarter" idx="4"/>
          </p:nvPr>
        </p:nvSpPr>
        <p:spPr/>
        <p:txBody>
          <a:bodyPr/>
          <a:lstStyle/>
          <a:p>
            <a:r>
              <a:rPr lang="en-US" smtClean="0"/>
              <a:t>Page </a:t>
            </a:r>
            <a:fld id="{024B331B-EC80-4993-B848-09EE40C61000}" type="slidenum">
              <a:rPr lang="en-US" smtClean="0"/>
              <a:pPr/>
              <a:t>2</a:t>
            </a:fld>
            <a:endParaRPr lang="en-US"/>
          </a:p>
        </p:txBody>
      </p:sp>
    </p:spTree>
    <p:extLst>
      <p:ext uri="{BB962C8B-B14F-4D97-AF65-F5344CB8AC3E}">
        <p14:creationId xmlns:p14="http://schemas.microsoft.com/office/powerpoint/2010/main" val="25426415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139" y="339726"/>
            <a:ext cx="6378819" cy="658813"/>
          </a:xfrm>
        </p:spPr>
        <p:txBody>
          <a:bodyPr/>
          <a:lstStyle/>
          <a:p>
            <a:r>
              <a:rPr lang="en-GB" dirty="0">
                <a:solidFill>
                  <a:sysClr val="windowText" lastClr="000000"/>
                </a:solidFill>
              </a:rPr>
              <a:t>Software Components</a:t>
            </a:r>
            <a:endParaRPr lang="en-GB" dirty="0"/>
          </a:p>
        </p:txBody>
      </p:sp>
      <p:sp>
        <p:nvSpPr>
          <p:cNvPr id="50" name="Rounded Rectangle 49"/>
          <p:cNvSpPr/>
          <p:nvPr/>
        </p:nvSpPr>
        <p:spPr bwMode="auto">
          <a:xfrm>
            <a:off x="982678" y="1484784"/>
            <a:ext cx="1395847" cy="720080"/>
          </a:xfrm>
          <a:prstGeom prst="roundRect">
            <a:avLst/>
          </a:prstGeom>
          <a:solidFill>
            <a:srgbClr val="C490E4"/>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algn="ctr" defTabSz="957263"/>
            <a:r>
              <a:rPr lang="en-GB" sz="1100" dirty="0" err="1" smtClean="0">
                <a:solidFill>
                  <a:srgbClr val="003172"/>
                </a:solidFill>
                <a:latin typeface="Verdana"/>
              </a:rPr>
              <a:t>SimExplorer</a:t>
            </a:r>
            <a:endParaRPr lang="en-GB" sz="1100" dirty="0" smtClean="0">
              <a:solidFill>
                <a:srgbClr val="003172"/>
              </a:solidFill>
              <a:latin typeface="Verdana"/>
            </a:endParaRPr>
          </a:p>
          <a:p>
            <a:pPr algn="ctr" defTabSz="957263"/>
            <a:r>
              <a:rPr lang="en-GB" sz="1100" dirty="0" smtClean="0">
                <a:solidFill>
                  <a:srgbClr val="003172"/>
                </a:solidFill>
                <a:latin typeface="Verdana"/>
              </a:rPr>
              <a:t>(e.g. Instructor </a:t>
            </a:r>
          </a:p>
          <a:p>
            <a:pPr algn="ctr" defTabSz="957263"/>
            <a:r>
              <a:rPr lang="en-GB" sz="1100" dirty="0" smtClean="0">
                <a:solidFill>
                  <a:srgbClr val="003172"/>
                </a:solidFill>
                <a:latin typeface="Verdana"/>
              </a:rPr>
              <a:t>Interface)</a:t>
            </a:r>
          </a:p>
        </p:txBody>
      </p:sp>
      <p:sp>
        <p:nvSpPr>
          <p:cNvPr id="51" name="Rounded Rectangle 50"/>
          <p:cNvSpPr/>
          <p:nvPr/>
        </p:nvSpPr>
        <p:spPr bwMode="auto">
          <a:xfrm>
            <a:off x="2577933" y="1484784"/>
            <a:ext cx="1395847" cy="720080"/>
          </a:xfrm>
          <a:prstGeom prst="roundRect">
            <a:avLst/>
          </a:prstGeom>
          <a:solidFill>
            <a:srgbClr val="C490E4"/>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algn="ctr" defTabSz="957263"/>
            <a:r>
              <a:rPr lang="en-GB" sz="1100" dirty="0" err="1" smtClean="0">
                <a:solidFill>
                  <a:srgbClr val="003172"/>
                </a:solidFill>
                <a:latin typeface="Verdana"/>
              </a:rPr>
              <a:t>SimExplorer</a:t>
            </a:r>
            <a:endParaRPr lang="en-GB" sz="1100" dirty="0" smtClean="0">
              <a:solidFill>
                <a:srgbClr val="003172"/>
              </a:solidFill>
              <a:latin typeface="Verdana"/>
            </a:endParaRPr>
          </a:p>
          <a:p>
            <a:pPr algn="ctr" defTabSz="957263"/>
            <a:r>
              <a:rPr lang="en-GB" sz="1100" dirty="0" smtClean="0">
                <a:solidFill>
                  <a:srgbClr val="003172"/>
                </a:solidFill>
                <a:latin typeface="Verdana"/>
              </a:rPr>
              <a:t>(e.g. Operator </a:t>
            </a:r>
          </a:p>
          <a:p>
            <a:pPr algn="ctr" defTabSz="957263"/>
            <a:r>
              <a:rPr lang="en-GB" sz="1100" dirty="0" smtClean="0">
                <a:solidFill>
                  <a:srgbClr val="003172"/>
                </a:solidFill>
                <a:latin typeface="Verdana"/>
              </a:rPr>
              <a:t>Interface)</a:t>
            </a:r>
          </a:p>
        </p:txBody>
      </p:sp>
      <p:sp>
        <p:nvSpPr>
          <p:cNvPr id="52" name="Rounded Rectangle 51"/>
          <p:cNvSpPr/>
          <p:nvPr/>
        </p:nvSpPr>
        <p:spPr bwMode="auto">
          <a:xfrm>
            <a:off x="4106719" y="1484784"/>
            <a:ext cx="1395847" cy="720080"/>
          </a:xfrm>
          <a:prstGeom prst="roundRect">
            <a:avLst/>
          </a:prstGeom>
          <a:solidFill>
            <a:srgbClr val="003172">
              <a:lumMod val="20000"/>
              <a:lumOff val="80000"/>
            </a:srgb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Script (MCL) Interpreter</a:t>
            </a:r>
          </a:p>
        </p:txBody>
      </p:sp>
      <p:sp>
        <p:nvSpPr>
          <p:cNvPr id="53" name="Rounded Rectangle 52"/>
          <p:cNvSpPr/>
          <p:nvPr/>
        </p:nvSpPr>
        <p:spPr bwMode="auto">
          <a:xfrm>
            <a:off x="5635504" y="1484784"/>
            <a:ext cx="1395847" cy="720080"/>
          </a:xfrm>
          <a:prstGeom prst="roundRect">
            <a:avLst/>
          </a:prstGeom>
          <a:solidFill>
            <a:srgbClr val="003172">
              <a:lumMod val="20000"/>
              <a:lumOff val="80000"/>
            </a:srgb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Web</a:t>
            </a:r>
          </a:p>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Service</a:t>
            </a:r>
          </a:p>
        </p:txBody>
      </p:sp>
      <p:sp>
        <p:nvSpPr>
          <p:cNvPr id="54" name="Rounded Rectangle 53"/>
          <p:cNvSpPr/>
          <p:nvPr/>
        </p:nvSpPr>
        <p:spPr bwMode="auto">
          <a:xfrm>
            <a:off x="7097819" y="1484784"/>
            <a:ext cx="1395847" cy="720080"/>
          </a:xfrm>
          <a:prstGeom prst="roundRect">
            <a:avLst/>
          </a:prstGeom>
          <a:solidFill>
            <a:srgbClr val="003172">
              <a:lumMod val="20000"/>
              <a:lumOff val="80000"/>
            </a:srgb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3</a:t>
            </a:r>
            <a:r>
              <a:rPr kumimoji="0" lang="en-GB" sz="1100" b="0" i="0" u="none" strike="noStrike" kern="0" cap="none" spc="0" normalizeH="0" baseline="30000" noProof="0" dirty="0" smtClean="0">
                <a:ln>
                  <a:noFill/>
                </a:ln>
                <a:solidFill>
                  <a:srgbClr val="003172"/>
                </a:solidFill>
                <a:effectLst/>
                <a:uLnTx/>
                <a:uFillTx/>
                <a:latin typeface="Verdana"/>
              </a:rPr>
              <a:t>rd</a:t>
            </a:r>
            <a:r>
              <a:rPr kumimoji="0" lang="en-GB" sz="1100" b="0" i="0" u="none" strike="noStrike" kern="0" cap="none" spc="0" normalizeH="0" baseline="0" noProof="0" dirty="0" smtClean="0">
                <a:ln>
                  <a:noFill/>
                </a:ln>
                <a:solidFill>
                  <a:srgbClr val="003172"/>
                </a:solidFill>
                <a:effectLst/>
                <a:uLnTx/>
                <a:uFillTx/>
                <a:latin typeface="Verdana"/>
              </a:rPr>
              <a:t> Party</a:t>
            </a:r>
          </a:p>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OPC Server</a:t>
            </a:r>
          </a:p>
        </p:txBody>
      </p:sp>
      <p:sp>
        <p:nvSpPr>
          <p:cNvPr id="55" name="Rounded Rectangle 54"/>
          <p:cNvSpPr/>
          <p:nvPr/>
        </p:nvSpPr>
        <p:spPr bwMode="auto">
          <a:xfrm>
            <a:off x="3907312" y="3068960"/>
            <a:ext cx="1395847" cy="720080"/>
          </a:xfrm>
          <a:prstGeom prst="roundRect">
            <a:avLst/>
          </a:prstGeom>
          <a:solidFill>
            <a:srgbClr val="FFD653"/>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algn="ctr" defTabSz="957263"/>
            <a:r>
              <a:rPr lang="en-GB" sz="1100" dirty="0" smtClean="0">
                <a:solidFill>
                  <a:srgbClr val="003172"/>
                </a:solidFill>
                <a:latin typeface="Verdana"/>
              </a:rPr>
              <a:t>Simulation </a:t>
            </a:r>
          </a:p>
          <a:p>
            <a:pPr algn="ctr" defTabSz="957263"/>
            <a:r>
              <a:rPr lang="en-GB" sz="1100" dirty="0" smtClean="0">
                <a:solidFill>
                  <a:srgbClr val="003172"/>
                </a:solidFill>
                <a:latin typeface="Verdana"/>
              </a:rPr>
              <a:t>Manager</a:t>
            </a:r>
          </a:p>
        </p:txBody>
      </p:sp>
      <p:cxnSp>
        <p:nvCxnSpPr>
          <p:cNvPr id="56" name="Straight Arrow Connector 55"/>
          <p:cNvCxnSpPr>
            <a:stCxn id="50" idx="2"/>
            <a:endCxn id="55" idx="0"/>
          </p:cNvCxnSpPr>
          <p:nvPr/>
        </p:nvCxnSpPr>
        <p:spPr bwMode="auto">
          <a:xfrm rot="16200000" flipH="1">
            <a:off x="2710870" y="1174597"/>
            <a:ext cx="864096" cy="2924633"/>
          </a:xfrm>
          <a:prstGeom prst="straightConnector1">
            <a:avLst/>
          </a:prstGeom>
          <a:solidFill>
            <a:srgbClr val="7A9EC5"/>
          </a:solidFill>
          <a:ln w="25400" cap="flat" cmpd="sng" algn="ctr">
            <a:solidFill>
              <a:srgbClr val="003172"/>
            </a:solidFill>
            <a:prstDash val="solid"/>
            <a:round/>
            <a:headEnd type="arrow" w="med" len="med"/>
            <a:tailEnd type="arrow"/>
          </a:ln>
          <a:effectLst/>
        </p:spPr>
      </p:cxnSp>
      <p:cxnSp>
        <p:nvCxnSpPr>
          <p:cNvPr id="57" name="Straight Arrow Connector 56"/>
          <p:cNvCxnSpPr>
            <a:stCxn id="51" idx="2"/>
            <a:endCxn id="55" idx="0"/>
          </p:cNvCxnSpPr>
          <p:nvPr/>
        </p:nvCxnSpPr>
        <p:spPr bwMode="auto">
          <a:xfrm rot="16200000" flipH="1">
            <a:off x="3508497" y="1972223"/>
            <a:ext cx="864096" cy="1329378"/>
          </a:xfrm>
          <a:prstGeom prst="straightConnector1">
            <a:avLst/>
          </a:prstGeom>
          <a:solidFill>
            <a:srgbClr val="7A9EC5"/>
          </a:solidFill>
          <a:ln w="25400" cap="flat" cmpd="sng" algn="ctr">
            <a:solidFill>
              <a:srgbClr val="003172"/>
            </a:solidFill>
            <a:prstDash val="solid"/>
            <a:round/>
            <a:headEnd type="arrow" w="med" len="med"/>
            <a:tailEnd type="arrow"/>
          </a:ln>
          <a:effectLst/>
        </p:spPr>
      </p:cxnSp>
      <p:cxnSp>
        <p:nvCxnSpPr>
          <p:cNvPr id="58" name="Straight Arrow Connector 57"/>
          <p:cNvCxnSpPr>
            <a:stCxn id="52" idx="2"/>
            <a:endCxn id="55" idx="0"/>
          </p:cNvCxnSpPr>
          <p:nvPr/>
        </p:nvCxnSpPr>
        <p:spPr bwMode="auto">
          <a:xfrm rot="5400000">
            <a:off x="4272890" y="2537210"/>
            <a:ext cx="864096" cy="199407"/>
          </a:xfrm>
          <a:prstGeom prst="straightConnector1">
            <a:avLst/>
          </a:prstGeom>
          <a:solidFill>
            <a:srgbClr val="7A9EC5"/>
          </a:solidFill>
          <a:ln w="25400" cap="flat" cmpd="sng" algn="ctr">
            <a:solidFill>
              <a:srgbClr val="003172"/>
            </a:solidFill>
            <a:prstDash val="solid"/>
            <a:round/>
            <a:headEnd type="arrow" w="med" len="med"/>
            <a:tailEnd type="arrow"/>
          </a:ln>
          <a:effectLst/>
        </p:spPr>
      </p:cxnSp>
      <p:cxnSp>
        <p:nvCxnSpPr>
          <p:cNvPr id="59" name="Straight Arrow Connector 58"/>
          <p:cNvCxnSpPr>
            <a:stCxn id="53" idx="2"/>
            <a:endCxn id="55" idx="0"/>
          </p:cNvCxnSpPr>
          <p:nvPr/>
        </p:nvCxnSpPr>
        <p:spPr bwMode="auto">
          <a:xfrm rot="5400000">
            <a:off x="5037282" y="1772816"/>
            <a:ext cx="864096" cy="1728192"/>
          </a:xfrm>
          <a:prstGeom prst="straightConnector1">
            <a:avLst/>
          </a:prstGeom>
          <a:solidFill>
            <a:srgbClr val="7A9EC5"/>
          </a:solidFill>
          <a:ln w="25400" cap="flat" cmpd="sng" algn="ctr">
            <a:solidFill>
              <a:srgbClr val="003172"/>
            </a:solidFill>
            <a:prstDash val="solid"/>
            <a:round/>
            <a:headEnd type="arrow" w="med" len="med"/>
            <a:tailEnd type="arrow"/>
          </a:ln>
          <a:effectLst/>
        </p:spPr>
      </p:cxnSp>
      <p:sp>
        <p:nvSpPr>
          <p:cNvPr id="61" name="Rounded Rectangle 60"/>
          <p:cNvSpPr/>
          <p:nvPr/>
        </p:nvSpPr>
        <p:spPr bwMode="auto">
          <a:xfrm>
            <a:off x="2644401" y="4221088"/>
            <a:ext cx="1395847" cy="720080"/>
          </a:xfrm>
          <a:prstGeom prst="roundRect">
            <a:avLst/>
          </a:prstGeom>
          <a:solidFill>
            <a:srgbClr val="FFD653"/>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algn="ctr" defTabSz="957263"/>
            <a:r>
              <a:rPr lang="en-GB" sz="1100" dirty="0" smtClean="0">
                <a:solidFill>
                  <a:srgbClr val="003172"/>
                </a:solidFill>
                <a:latin typeface="Verdana"/>
              </a:rPr>
              <a:t>Model</a:t>
            </a:r>
          </a:p>
          <a:p>
            <a:pPr algn="ctr" defTabSz="957263"/>
            <a:r>
              <a:rPr lang="en-GB" sz="1100" dirty="0" smtClean="0">
                <a:solidFill>
                  <a:srgbClr val="003172"/>
                </a:solidFill>
                <a:latin typeface="Verdana"/>
              </a:rPr>
              <a:t>Server</a:t>
            </a:r>
          </a:p>
        </p:txBody>
      </p:sp>
      <p:sp>
        <p:nvSpPr>
          <p:cNvPr id="62" name="Rounded Rectangle 61"/>
          <p:cNvSpPr/>
          <p:nvPr/>
        </p:nvSpPr>
        <p:spPr bwMode="auto">
          <a:xfrm>
            <a:off x="2710870" y="4293096"/>
            <a:ext cx="1395847" cy="720080"/>
          </a:xfrm>
          <a:prstGeom prst="roundRect">
            <a:avLst/>
          </a:prstGeom>
          <a:solidFill>
            <a:srgbClr val="FFD653"/>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algn="ctr" defTabSz="957263"/>
            <a:r>
              <a:rPr lang="en-GB" sz="1100" dirty="0" smtClean="0">
                <a:solidFill>
                  <a:srgbClr val="003172"/>
                </a:solidFill>
                <a:latin typeface="Verdana"/>
              </a:rPr>
              <a:t>Model</a:t>
            </a:r>
          </a:p>
          <a:p>
            <a:pPr algn="ctr" defTabSz="957263"/>
            <a:r>
              <a:rPr lang="en-GB" sz="1100" dirty="0" smtClean="0">
                <a:solidFill>
                  <a:srgbClr val="003172"/>
                </a:solidFill>
                <a:latin typeface="Verdana"/>
              </a:rPr>
              <a:t>Server</a:t>
            </a:r>
          </a:p>
        </p:txBody>
      </p:sp>
      <p:sp>
        <p:nvSpPr>
          <p:cNvPr id="63" name="Rounded Rectangle 62"/>
          <p:cNvSpPr/>
          <p:nvPr/>
        </p:nvSpPr>
        <p:spPr bwMode="auto">
          <a:xfrm>
            <a:off x="2785078" y="4373488"/>
            <a:ext cx="1395847" cy="720080"/>
          </a:xfrm>
          <a:prstGeom prst="roundRect">
            <a:avLst/>
          </a:prstGeom>
          <a:solidFill>
            <a:srgbClr val="FFD653"/>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algn="ctr" defTabSz="957263"/>
            <a:r>
              <a:rPr lang="en-GB" sz="1100" dirty="0" smtClean="0">
                <a:solidFill>
                  <a:srgbClr val="003172"/>
                </a:solidFill>
                <a:latin typeface="Verdana"/>
              </a:rPr>
              <a:t>Model</a:t>
            </a:r>
          </a:p>
          <a:p>
            <a:pPr algn="ctr" defTabSz="957263"/>
            <a:r>
              <a:rPr lang="en-GB" sz="1100" dirty="0" smtClean="0">
                <a:solidFill>
                  <a:srgbClr val="003172"/>
                </a:solidFill>
                <a:latin typeface="Verdana"/>
              </a:rPr>
              <a:t>Server</a:t>
            </a:r>
          </a:p>
        </p:txBody>
      </p:sp>
      <p:sp>
        <p:nvSpPr>
          <p:cNvPr id="64" name="Rounded Rectangle 63"/>
          <p:cNvSpPr/>
          <p:nvPr/>
        </p:nvSpPr>
        <p:spPr bwMode="auto">
          <a:xfrm>
            <a:off x="2843808" y="4437112"/>
            <a:ext cx="1395847" cy="720080"/>
          </a:xfrm>
          <a:prstGeom prst="roundRect">
            <a:avLst/>
          </a:prstGeom>
          <a:solidFill>
            <a:srgbClr val="FFD653"/>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algn="ctr" defTabSz="957263"/>
            <a:r>
              <a:rPr lang="en-GB" sz="1100" dirty="0" smtClean="0">
                <a:solidFill>
                  <a:srgbClr val="003172"/>
                </a:solidFill>
                <a:latin typeface="Verdana"/>
              </a:rPr>
              <a:t>Model</a:t>
            </a:r>
          </a:p>
          <a:p>
            <a:pPr algn="ctr" defTabSz="957263"/>
            <a:r>
              <a:rPr lang="en-GB" sz="1100" dirty="0" smtClean="0">
                <a:solidFill>
                  <a:srgbClr val="003172"/>
                </a:solidFill>
                <a:latin typeface="Verdana"/>
              </a:rPr>
              <a:t>Server</a:t>
            </a:r>
          </a:p>
        </p:txBody>
      </p:sp>
      <p:sp>
        <p:nvSpPr>
          <p:cNvPr id="65" name="Rounded Rectangle 64"/>
          <p:cNvSpPr/>
          <p:nvPr/>
        </p:nvSpPr>
        <p:spPr bwMode="auto">
          <a:xfrm>
            <a:off x="2910277" y="4509120"/>
            <a:ext cx="1395847" cy="720080"/>
          </a:xfrm>
          <a:prstGeom prst="roundRect">
            <a:avLst/>
          </a:prstGeom>
          <a:solidFill>
            <a:srgbClr val="FFD653"/>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algn="ctr" defTabSz="957263"/>
            <a:r>
              <a:rPr lang="en-GB" sz="1100" dirty="0" smtClean="0">
                <a:solidFill>
                  <a:srgbClr val="003172"/>
                </a:solidFill>
                <a:latin typeface="Verdana"/>
              </a:rPr>
              <a:t>Model</a:t>
            </a:r>
          </a:p>
          <a:p>
            <a:pPr algn="ctr" defTabSz="957263"/>
            <a:r>
              <a:rPr lang="en-GB" sz="1100" dirty="0" smtClean="0">
                <a:solidFill>
                  <a:srgbClr val="003172"/>
                </a:solidFill>
                <a:latin typeface="Verdana"/>
              </a:rPr>
              <a:t>Server</a:t>
            </a:r>
          </a:p>
        </p:txBody>
      </p:sp>
      <p:sp>
        <p:nvSpPr>
          <p:cNvPr id="66" name="Rounded Rectangle 65"/>
          <p:cNvSpPr/>
          <p:nvPr/>
        </p:nvSpPr>
        <p:spPr bwMode="auto">
          <a:xfrm>
            <a:off x="4904346" y="4293096"/>
            <a:ext cx="1395847" cy="720080"/>
          </a:xfrm>
          <a:prstGeom prst="roundRect">
            <a:avLst/>
          </a:prstGeom>
          <a:solidFill>
            <a:srgbClr val="FFD653"/>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algn="ctr" defTabSz="957263"/>
            <a:r>
              <a:rPr lang="en-GB" sz="1100" dirty="0" smtClean="0">
                <a:solidFill>
                  <a:srgbClr val="003172"/>
                </a:solidFill>
                <a:latin typeface="Verdana"/>
              </a:rPr>
              <a:t>External System</a:t>
            </a:r>
          </a:p>
          <a:p>
            <a:pPr algn="ctr" defTabSz="957263"/>
            <a:r>
              <a:rPr lang="en-GB" sz="1100" dirty="0" smtClean="0">
                <a:solidFill>
                  <a:srgbClr val="003172"/>
                </a:solidFill>
                <a:latin typeface="Verdana"/>
              </a:rPr>
              <a:t>Driver</a:t>
            </a:r>
          </a:p>
        </p:txBody>
      </p:sp>
      <p:sp>
        <p:nvSpPr>
          <p:cNvPr id="67" name="Rounded Rectangle 66"/>
          <p:cNvSpPr/>
          <p:nvPr/>
        </p:nvSpPr>
        <p:spPr bwMode="auto">
          <a:xfrm>
            <a:off x="4970815" y="4365104"/>
            <a:ext cx="1395847" cy="720080"/>
          </a:xfrm>
          <a:prstGeom prst="roundRect">
            <a:avLst/>
          </a:prstGeom>
          <a:solidFill>
            <a:srgbClr val="FFD653"/>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algn="ctr" defTabSz="957263"/>
            <a:r>
              <a:rPr lang="en-GB" sz="1100" dirty="0" smtClean="0">
                <a:solidFill>
                  <a:srgbClr val="003172"/>
                </a:solidFill>
                <a:latin typeface="Verdana"/>
              </a:rPr>
              <a:t>External System</a:t>
            </a:r>
          </a:p>
          <a:p>
            <a:pPr algn="ctr" defTabSz="957263"/>
            <a:r>
              <a:rPr lang="en-GB" sz="1100" dirty="0" smtClean="0">
                <a:solidFill>
                  <a:srgbClr val="003172"/>
                </a:solidFill>
                <a:latin typeface="Verdana"/>
              </a:rPr>
              <a:t>Driver</a:t>
            </a:r>
          </a:p>
        </p:txBody>
      </p:sp>
      <p:sp>
        <p:nvSpPr>
          <p:cNvPr id="68" name="Rounded Rectangle 67"/>
          <p:cNvSpPr/>
          <p:nvPr/>
        </p:nvSpPr>
        <p:spPr bwMode="auto">
          <a:xfrm>
            <a:off x="5045023" y="4445496"/>
            <a:ext cx="1395847" cy="720080"/>
          </a:xfrm>
          <a:prstGeom prst="roundRect">
            <a:avLst/>
          </a:prstGeom>
          <a:solidFill>
            <a:srgbClr val="FFD653"/>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algn="ctr" defTabSz="957263"/>
            <a:r>
              <a:rPr lang="en-GB" sz="1100" dirty="0" smtClean="0">
                <a:solidFill>
                  <a:srgbClr val="003172"/>
                </a:solidFill>
                <a:latin typeface="Verdana"/>
              </a:rPr>
              <a:t>External System</a:t>
            </a:r>
          </a:p>
          <a:p>
            <a:pPr algn="ctr" defTabSz="957263"/>
            <a:r>
              <a:rPr lang="en-GB" sz="1100" dirty="0" smtClean="0">
                <a:solidFill>
                  <a:srgbClr val="003172"/>
                </a:solidFill>
                <a:latin typeface="Verdana"/>
              </a:rPr>
              <a:t>Driver</a:t>
            </a:r>
          </a:p>
        </p:txBody>
      </p:sp>
      <p:sp>
        <p:nvSpPr>
          <p:cNvPr id="69" name="Rounded Rectangle 68"/>
          <p:cNvSpPr/>
          <p:nvPr/>
        </p:nvSpPr>
        <p:spPr bwMode="auto">
          <a:xfrm>
            <a:off x="5103753" y="4509120"/>
            <a:ext cx="1395847" cy="720080"/>
          </a:xfrm>
          <a:prstGeom prst="roundRect">
            <a:avLst/>
          </a:prstGeom>
          <a:solidFill>
            <a:srgbClr val="FFD653"/>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algn="ctr" defTabSz="957263"/>
            <a:r>
              <a:rPr lang="en-GB" sz="1100" dirty="0" smtClean="0">
                <a:solidFill>
                  <a:srgbClr val="003172"/>
                </a:solidFill>
                <a:latin typeface="Verdana"/>
              </a:rPr>
              <a:t>External System</a:t>
            </a:r>
          </a:p>
          <a:p>
            <a:pPr algn="ctr" defTabSz="957263"/>
            <a:r>
              <a:rPr lang="en-GB" sz="1100" dirty="0" smtClean="0">
                <a:solidFill>
                  <a:srgbClr val="003172"/>
                </a:solidFill>
                <a:latin typeface="Verdana"/>
              </a:rPr>
              <a:t>Driver</a:t>
            </a:r>
          </a:p>
        </p:txBody>
      </p:sp>
      <p:cxnSp>
        <p:nvCxnSpPr>
          <p:cNvPr id="70" name="Straight Arrow Connector 69"/>
          <p:cNvCxnSpPr>
            <a:stCxn id="65" idx="0"/>
            <a:endCxn id="55" idx="2"/>
          </p:cNvCxnSpPr>
          <p:nvPr/>
        </p:nvCxnSpPr>
        <p:spPr bwMode="auto">
          <a:xfrm rot="5400000" flipH="1" flipV="1">
            <a:off x="3746678" y="3650563"/>
            <a:ext cx="720080" cy="997034"/>
          </a:xfrm>
          <a:prstGeom prst="straightConnector1">
            <a:avLst/>
          </a:prstGeom>
          <a:solidFill>
            <a:srgbClr val="7A9EC5"/>
          </a:solidFill>
          <a:ln w="25400" cap="flat" cmpd="sng" algn="ctr">
            <a:solidFill>
              <a:srgbClr val="003172"/>
            </a:solidFill>
            <a:prstDash val="solid"/>
            <a:round/>
            <a:headEnd type="arrow" w="med" len="med"/>
            <a:tailEnd type="arrow"/>
          </a:ln>
          <a:effectLst/>
        </p:spPr>
      </p:cxnSp>
      <p:cxnSp>
        <p:nvCxnSpPr>
          <p:cNvPr id="71" name="Straight Arrow Connector 70"/>
          <p:cNvCxnSpPr>
            <a:stCxn id="69" idx="0"/>
            <a:endCxn id="55" idx="2"/>
          </p:cNvCxnSpPr>
          <p:nvPr/>
        </p:nvCxnSpPr>
        <p:spPr bwMode="auto">
          <a:xfrm rot="16200000" flipV="1">
            <a:off x="4843415" y="3550861"/>
            <a:ext cx="720080" cy="1196441"/>
          </a:xfrm>
          <a:prstGeom prst="straightConnector1">
            <a:avLst/>
          </a:prstGeom>
          <a:solidFill>
            <a:srgbClr val="7A9EC5"/>
          </a:solidFill>
          <a:ln w="25400" cap="flat" cmpd="sng" algn="ctr">
            <a:solidFill>
              <a:srgbClr val="003172"/>
            </a:solidFill>
            <a:prstDash val="solid"/>
            <a:round/>
            <a:headEnd type="arrow" w="med" len="med"/>
            <a:tailEnd type="arrow"/>
          </a:ln>
          <a:effectLst/>
        </p:spPr>
      </p:cxnSp>
      <p:cxnSp>
        <p:nvCxnSpPr>
          <p:cNvPr id="72" name="Straight Arrow Connector 71"/>
          <p:cNvCxnSpPr>
            <a:stCxn id="65" idx="3"/>
            <a:endCxn id="69" idx="1"/>
          </p:cNvCxnSpPr>
          <p:nvPr/>
        </p:nvCxnSpPr>
        <p:spPr bwMode="auto">
          <a:xfrm>
            <a:off x="4306124" y="4869160"/>
            <a:ext cx="797627" cy="1588"/>
          </a:xfrm>
          <a:prstGeom prst="straightConnector1">
            <a:avLst/>
          </a:prstGeom>
          <a:solidFill>
            <a:srgbClr val="7A9EC5"/>
          </a:solidFill>
          <a:ln w="25400" cap="flat" cmpd="sng" algn="ctr">
            <a:solidFill>
              <a:srgbClr val="003172"/>
            </a:solidFill>
            <a:prstDash val="solid"/>
            <a:round/>
            <a:headEnd type="arrow" w="med" len="med"/>
            <a:tailEnd type="arrow"/>
          </a:ln>
          <a:effectLst/>
        </p:spPr>
      </p:cxnSp>
      <p:sp>
        <p:nvSpPr>
          <p:cNvPr id="73" name="Rounded Rectangle 72"/>
          <p:cNvSpPr/>
          <p:nvPr/>
        </p:nvSpPr>
        <p:spPr bwMode="auto">
          <a:xfrm>
            <a:off x="6898413" y="4293096"/>
            <a:ext cx="1395847" cy="720080"/>
          </a:xfrm>
          <a:prstGeom prst="roundRect">
            <a:avLst/>
          </a:prstGeom>
          <a:solidFill>
            <a:srgbClr val="B2B2B2"/>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External System</a:t>
            </a:r>
          </a:p>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Driver</a:t>
            </a:r>
          </a:p>
        </p:txBody>
      </p:sp>
      <p:sp>
        <p:nvSpPr>
          <p:cNvPr id="74" name="Rounded Rectangle 73"/>
          <p:cNvSpPr/>
          <p:nvPr/>
        </p:nvSpPr>
        <p:spPr bwMode="auto">
          <a:xfrm>
            <a:off x="6964881" y="4365104"/>
            <a:ext cx="1395847" cy="720080"/>
          </a:xfrm>
          <a:prstGeom prst="roundRect">
            <a:avLst/>
          </a:prstGeom>
          <a:solidFill>
            <a:srgbClr val="B2B2B2"/>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External System</a:t>
            </a:r>
          </a:p>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Driver</a:t>
            </a:r>
          </a:p>
        </p:txBody>
      </p:sp>
      <p:sp>
        <p:nvSpPr>
          <p:cNvPr id="75" name="Rounded Rectangle 74"/>
          <p:cNvSpPr/>
          <p:nvPr/>
        </p:nvSpPr>
        <p:spPr bwMode="auto">
          <a:xfrm>
            <a:off x="7039089" y="4445496"/>
            <a:ext cx="1395847" cy="720080"/>
          </a:xfrm>
          <a:prstGeom prst="roundRect">
            <a:avLst/>
          </a:prstGeom>
          <a:solidFill>
            <a:srgbClr val="B2B2B2"/>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External System</a:t>
            </a:r>
          </a:p>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Driver</a:t>
            </a:r>
          </a:p>
        </p:txBody>
      </p:sp>
      <p:sp>
        <p:nvSpPr>
          <p:cNvPr id="76" name="Rounded Rectangle 75"/>
          <p:cNvSpPr/>
          <p:nvPr/>
        </p:nvSpPr>
        <p:spPr bwMode="auto">
          <a:xfrm>
            <a:off x="7097819" y="4509120"/>
            <a:ext cx="1395847" cy="720080"/>
          </a:xfrm>
          <a:prstGeom prst="roundRect">
            <a:avLst/>
          </a:prstGeom>
          <a:solidFill>
            <a:srgbClr val="B2B2B2"/>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External</a:t>
            </a:r>
          </a:p>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Systems</a:t>
            </a:r>
          </a:p>
        </p:txBody>
      </p:sp>
      <p:cxnSp>
        <p:nvCxnSpPr>
          <p:cNvPr id="77" name="Straight Arrow Connector 76"/>
          <p:cNvCxnSpPr>
            <a:stCxn id="69" idx="3"/>
            <a:endCxn id="76" idx="1"/>
          </p:cNvCxnSpPr>
          <p:nvPr/>
        </p:nvCxnSpPr>
        <p:spPr bwMode="auto">
          <a:xfrm>
            <a:off x="6499599" y="4869160"/>
            <a:ext cx="598220" cy="1588"/>
          </a:xfrm>
          <a:prstGeom prst="straightConnector1">
            <a:avLst/>
          </a:prstGeom>
          <a:solidFill>
            <a:srgbClr val="7A9EC5"/>
          </a:solidFill>
          <a:ln w="25400" cap="flat" cmpd="sng" algn="ctr">
            <a:solidFill>
              <a:srgbClr val="003172"/>
            </a:solidFill>
            <a:prstDash val="solid"/>
            <a:round/>
            <a:headEnd type="arrow" w="med" len="med"/>
            <a:tailEnd type="arrow"/>
          </a:ln>
          <a:effectLst/>
        </p:spPr>
      </p:cxnSp>
      <p:sp>
        <p:nvSpPr>
          <p:cNvPr id="78" name="Rounded Rectangle 77"/>
          <p:cNvSpPr/>
          <p:nvPr/>
        </p:nvSpPr>
        <p:spPr bwMode="auto">
          <a:xfrm>
            <a:off x="2710870" y="5373216"/>
            <a:ext cx="1395847" cy="720080"/>
          </a:xfrm>
          <a:prstGeom prst="roundRect">
            <a:avLst/>
          </a:prstGeom>
          <a:solidFill>
            <a:srgbClr val="B2B2B2"/>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External System</a:t>
            </a:r>
          </a:p>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Driver</a:t>
            </a:r>
          </a:p>
        </p:txBody>
      </p:sp>
      <p:sp>
        <p:nvSpPr>
          <p:cNvPr id="79" name="Rounded Rectangle 78"/>
          <p:cNvSpPr/>
          <p:nvPr/>
        </p:nvSpPr>
        <p:spPr bwMode="auto">
          <a:xfrm>
            <a:off x="2777339" y="5445224"/>
            <a:ext cx="1395847" cy="720080"/>
          </a:xfrm>
          <a:prstGeom prst="roundRect">
            <a:avLst/>
          </a:prstGeom>
          <a:solidFill>
            <a:srgbClr val="B2B2B2"/>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External System</a:t>
            </a:r>
          </a:p>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Driver</a:t>
            </a:r>
          </a:p>
        </p:txBody>
      </p:sp>
      <p:sp>
        <p:nvSpPr>
          <p:cNvPr id="80" name="Rounded Rectangle 79"/>
          <p:cNvSpPr/>
          <p:nvPr/>
        </p:nvSpPr>
        <p:spPr bwMode="auto">
          <a:xfrm>
            <a:off x="2851547" y="5525616"/>
            <a:ext cx="1395847" cy="720080"/>
          </a:xfrm>
          <a:prstGeom prst="roundRect">
            <a:avLst/>
          </a:prstGeom>
          <a:solidFill>
            <a:srgbClr val="B2B2B2"/>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External System</a:t>
            </a:r>
          </a:p>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Driver</a:t>
            </a:r>
          </a:p>
        </p:txBody>
      </p:sp>
      <p:sp>
        <p:nvSpPr>
          <p:cNvPr id="81" name="Rounded Rectangle 80"/>
          <p:cNvSpPr/>
          <p:nvPr/>
        </p:nvSpPr>
        <p:spPr bwMode="auto">
          <a:xfrm>
            <a:off x="2910277" y="5589240"/>
            <a:ext cx="1395847" cy="720080"/>
          </a:xfrm>
          <a:prstGeom prst="roundRect">
            <a:avLst/>
          </a:prstGeom>
          <a:solidFill>
            <a:srgbClr val="B2B2B2"/>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External</a:t>
            </a:r>
          </a:p>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Models</a:t>
            </a:r>
          </a:p>
        </p:txBody>
      </p:sp>
      <p:cxnSp>
        <p:nvCxnSpPr>
          <p:cNvPr id="82" name="Straight Arrow Connector 81"/>
          <p:cNvCxnSpPr>
            <a:stCxn id="65" idx="2"/>
            <a:endCxn id="81" idx="0"/>
          </p:cNvCxnSpPr>
          <p:nvPr/>
        </p:nvCxnSpPr>
        <p:spPr bwMode="auto">
          <a:xfrm rot="5400000">
            <a:off x="3428181" y="5409281"/>
            <a:ext cx="360040" cy="1466"/>
          </a:xfrm>
          <a:prstGeom prst="straightConnector1">
            <a:avLst/>
          </a:prstGeom>
          <a:solidFill>
            <a:srgbClr val="7A9EC5"/>
          </a:solidFill>
          <a:ln w="25400" cap="flat" cmpd="sng" algn="ctr">
            <a:solidFill>
              <a:srgbClr val="003172"/>
            </a:solidFill>
            <a:prstDash val="solid"/>
            <a:round/>
            <a:headEnd type="arrow" w="med" len="med"/>
            <a:tailEnd type="arrow"/>
          </a:ln>
          <a:effectLst/>
        </p:spPr>
      </p:cxnSp>
      <p:sp>
        <p:nvSpPr>
          <p:cNvPr id="83" name="Rounded Rectangular Callout 82"/>
          <p:cNvSpPr/>
          <p:nvPr/>
        </p:nvSpPr>
        <p:spPr bwMode="auto">
          <a:xfrm>
            <a:off x="450927" y="2636912"/>
            <a:ext cx="1994068" cy="1728192"/>
          </a:xfrm>
          <a:prstGeom prst="wedgeRoundRectCallout">
            <a:avLst>
              <a:gd name="adj1" fmla="val 124243"/>
              <a:gd name="adj2" fmla="val -2505"/>
              <a:gd name="adj3" fmla="val 16667"/>
            </a:avLst>
          </a:prstGeom>
          <a:solidFill>
            <a:srgbClr val="DEE6F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lvl="0" indent="0" algn="ctr" defTabSz="957263"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smtClean="0">
              <a:ln>
                <a:noFill/>
              </a:ln>
              <a:solidFill>
                <a:srgbClr val="003172"/>
              </a:solidFill>
              <a:effectLst/>
              <a:uLnTx/>
              <a:uFillTx/>
            </a:endParaRPr>
          </a:p>
        </p:txBody>
      </p:sp>
      <p:sp>
        <p:nvSpPr>
          <p:cNvPr id="84" name="Rectangle 83"/>
          <p:cNvSpPr/>
          <p:nvPr/>
        </p:nvSpPr>
        <p:spPr>
          <a:xfrm>
            <a:off x="450927" y="2708923"/>
            <a:ext cx="1994068" cy="1449628"/>
          </a:xfrm>
          <a:prstGeom prst="rect">
            <a:avLst/>
          </a:prstGeom>
        </p:spPr>
        <p:txBody>
          <a:bodyPr wrap="square">
            <a:spAutoFit/>
          </a:bodyPr>
          <a:lstStyle/>
          <a:p>
            <a:pPr marL="177800" lvl="1" indent="-177800" defTabSz="914400" eaLnBrk="0" hangingPunct="0">
              <a:spcBef>
                <a:spcPct val="20000"/>
              </a:spcBef>
              <a:buFontTx/>
              <a:buChar char="•"/>
            </a:pPr>
            <a:r>
              <a:rPr lang="en-US" sz="1050" dirty="0" smtClean="0">
                <a:solidFill>
                  <a:srgbClr val="003172"/>
                </a:solidFill>
                <a:latin typeface="Verdana"/>
              </a:rPr>
              <a:t>Starts and manages models and communication drivers</a:t>
            </a:r>
          </a:p>
          <a:p>
            <a:pPr marL="177800" lvl="1" indent="-177800" defTabSz="914400" eaLnBrk="0" hangingPunct="0">
              <a:spcBef>
                <a:spcPct val="20000"/>
              </a:spcBef>
              <a:buFontTx/>
              <a:buChar char="•"/>
            </a:pPr>
            <a:r>
              <a:rPr lang="en-US" sz="1050" dirty="0" smtClean="0">
                <a:solidFill>
                  <a:srgbClr val="003172"/>
                </a:solidFill>
                <a:latin typeface="Verdana"/>
              </a:rPr>
              <a:t>Broker between the models and the user interface</a:t>
            </a:r>
          </a:p>
          <a:p>
            <a:pPr marL="177800" lvl="1" indent="-177800" defTabSz="914400" eaLnBrk="0" hangingPunct="0">
              <a:spcBef>
                <a:spcPct val="20000"/>
              </a:spcBef>
              <a:buFontTx/>
              <a:buChar char="•"/>
            </a:pPr>
            <a:r>
              <a:rPr lang="en-US" sz="1050" dirty="0" smtClean="0">
                <a:solidFill>
                  <a:srgbClr val="003172"/>
                </a:solidFill>
                <a:latin typeface="Verdana"/>
              </a:rPr>
              <a:t>Controls entire simulation system</a:t>
            </a:r>
            <a:endParaRPr lang="en-US" sz="1050" dirty="0">
              <a:solidFill>
                <a:srgbClr val="003172"/>
              </a:solidFill>
              <a:latin typeface="Verdana"/>
            </a:endParaRPr>
          </a:p>
        </p:txBody>
      </p:sp>
      <p:sp>
        <p:nvSpPr>
          <p:cNvPr id="85" name="Rounded Rectangular Callout 84"/>
          <p:cNvSpPr/>
          <p:nvPr/>
        </p:nvSpPr>
        <p:spPr bwMode="auto">
          <a:xfrm>
            <a:off x="317990" y="4869160"/>
            <a:ext cx="1661723" cy="1008112"/>
          </a:xfrm>
          <a:prstGeom prst="wedgeRoundRectCallout">
            <a:avLst>
              <a:gd name="adj1" fmla="val 106074"/>
              <a:gd name="adj2" fmla="val -48783"/>
              <a:gd name="adj3" fmla="val 16667"/>
            </a:avLst>
          </a:prstGeom>
          <a:solidFill>
            <a:srgbClr val="DEE6F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Each model server runs a set of modules that simulate a process or do a calculation</a:t>
            </a:r>
          </a:p>
        </p:txBody>
      </p:sp>
      <p:sp>
        <p:nvSpPr>
          <p:cNvPr id="87" name="Rounded Rectangular Callout 86"/>
          <p:cNvSpPr/>
          <p:nvPr/>
        </p:nvSpPr>
        <p:spPr bwMode="auto">
          <a:xfrm>
            <a:off x="6831943" y="5589240"/>
            <a:ext cx="1661723" cy="792088"/>
          </a:xfrm>
          <a:prstGeom prst="wedgeRoundRectCallout">
            <a:avLst>
              <a:gd name="adj1" fmla="val -8472"/>
              <a:gd name="adj2" fmla="val -99351"/>
              <a:gd name="adj3" fmla="val 16667"/>
            </a:avLst>
          </a:prstGeom>
          <a:solidFill>
            <a:srgbClr val="DEE6F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Control systems, historians or safety systems</a:t>
            </a:r>
          </a:p>
        </p:txBody>
      </p:sp>
      <p:sp>
        <p:nvSpPr>
          <p:cNvPr id="88" name="Rounded Rectangular Callout 87"/>
          <p:cNvSpPr/>
          <p:nvPr/>
        </p:nvSpPr>
        <p:spPr bwMode="auto">
          <a:xfrm>
            <a:off x="4970815" y="5373216"/>
            <a:ext cx="1661723" cy="1008112"/>
          </a:xfrm>
          <a:prstGeom prst="wedgeRoundRectCallout">
            <a:avLst>
              <a:gd name="adj1" fmla="val -92439"/>
              <a:gd name="adj2" fmla="val 7676"/>
              <a:gd name="adj3" fmla="val 16667"/>
            </a:avLst>
          </a:prstGeom>
          <a:solidFill>
            <a:srgbClr val="DEE6F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err="1" smtClean="0">
                <a:ln>
                  <a:noFill/>
                </a:ln>
                <a:solidFill>
                  <a:srgbClr val="003172"/>
                </a:solidFill>
                <a:effectLst/>
                <a:uLnTx/>
                <a:uFillTx/>
                <a:latin typeface="Verdana"/>
              </a:rPr>
              <a:t>LedaFlow</a:t>
            </a:r>
            <a:r>
              <a:rPr kumimoji="0" lang="en-GB" sz="1100" b="0" i="0" u="none" strike="noStrike" kern="0" cap="none" spc="0" normalizeH="0" baseline="0" noProof="0" dirty="0" smtClean="0">
                <a:ln>
                  <a:noFill/>
                </a:ln>
                <a:solidFill>
                  <a:srgbClr val="003172"/>
                </a:solidFill>
                <a:effectLst/>
                <a:uLnTx/>
                <a:uFillTx/>
                <a:latin typeface="Verdana"/>
              </a:rPr>
              <a:t>, other multiphase simulators, anti-surge controllers.</a:t>
            </a:r>
          </a:p>
        </p:txBody>
      </p:sp>
      <p:sp>
        <p:nvSpPr>
          <p:cNvPr id="89" name="TextBox 88"/>
          <p:cNvSpPr txBox="1"/>
          <p:nvPr/>
        </p:nvSpPr>
        <p:spPr>
          <a:xfrm>
            <a:off x="517396" y="1196755"/>
            <a:ext cx="3803670" cy="276999"/>
          </a:xfrm>
          <a:prstGeom prst="rect">
            <a:avLst/>
          </a:prstGeom>
          <a:noFill/>
        </p:spPr>
        <p:txBody>
          <a:bodyPr wrap="none" rtlCol="0">
            <a:spAutoFit/>
          </a:bodyPr>
          <a:lstStyle/>
          <a:p>
            <a:pPr defTabSz="914400"/>
            <a:r>
              <a:rPr lang="en-GB" sz="1200" dirty="0" smtClean="0">
                <a:solidFill>
                  <a:srgbClr val="003172"/>
                </a:solidFill>
                <a:latin typeface="Verdana"/>
              </a:rPr>
              <a:t>User interfaces for configuration and operation</a:t>
            </a:r>
            <a:endParaRPr lang="en-GB" sz="1200" dirty="0">
              <a:solidFill>
                <a:srgbClr val="003172"/>
              </a:solidFill>
              <a:latin typeface="Verdana"/>
            </a:endParaRPr>
          </a:p>
        </p:txBody>
      </p:sp>
      <p:sp>
        <p:nvSpPr>
          <p:cNvPr id="90" name="TextBox 89"/>
          <p:cNvSpPr txBox="1"/>
          <p:nvPr/>
        </p:nvSpPr>
        <p:spPr>
          <a:xfrm>
            <a:off x="4173186" y="980731"/>
            <a:ext cx="1196441" cy="461665"/>
          </a:xfrm>
          <a:prstGeom prst="rect">
            <a:avLst/>
          </a:prstGeom>
          <a:noFill/>
        </p:spPr>
        <p:txBody>
          <a:bodyPr wrap="square" rtlCol="0">
            <a:spAutoFit/>
          </a:bodyPr>
          <a:lstStyle/>
          <a:p>
            <a:pPr algn="ctr" defTabSz="914400"/>
            <a:r>
              <a:rPr lang="en-GB" sz="1200" dirty="0" smtClean="0">
                <a:solidFill>
                  <a:srgbClr val="003172"/>
                </a:solidFill>
                <a:latin typeface="Verdana"/>
              </a:rPr>
              <a:t>Automation of simulation</a:t>
            </a:r>
          </a:p>
        </p:txBody>
      </p:sp>
      <p:sp>
        <p:nvSpPr>
          <p:cNvPr id="91" name="Rectangle 90"/>
          <p:cNvSpPr/>
          <p:nvPr/>
        </p:nvSpPr>
        <p:spPr>
          <a:xfrm>
            <a:off x="5635503" y="1196755"/>
            <a:ext cx="3320974" cy="276999"/>
          </a:xfrm>
          <a:prstGeom prst="rect">
            <a:avLst/>
          </a:prstGeom>
        </p:spPr>
        <p:txBody>
          <a:bodyPr wrap="none">
            <a:spAutoFit/>
          </a:bodyPr>
          <a:lstStyle/>
          <a:p>
            <a:pPr defTabSz="914400"/>
            <a:r>
              <a:rPr lang="en-GB" sz="1200" dirty="0" smtClean="0">
                <a:solidFill>
                  <a:srgbClr val="003172"/>
                </a:solidFill>
                <a:latin typeface="Verdana"/>
              </a:rPr>
              <a:t>Enterprise connectivity and data sharing</a:t>
            </a:r>
            <a:endParaRPr lang="en-GB" sz="1200" dirty="0">
              <a:solidFill>
                <a:srgbClr val="003172"/>
              </a:solidFill>
              <a:latin typeface="Verdana"/>
            </a:endParaRPr>
          </a:p>
        </p:txBody>
      </p:sp>
      <p:sp>
        <p:nvSpPr>
          <p:cNvPr id="3" name="Rectangle 2"/>
          <p:cNvSpPr/>
          <p:nvPr/>
        </p:nvSpPr>
        <p:spPr bwMode="auto">
          <a:xfrm>
            <a:off x="7039089" y="1442396"/>
            <a:ext cx="1565359" cy="834476"/>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57263"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smtClean="0">
              <a:ln>
                <a:noFill/>
              </a:ln>
              <a:solidFill>
                <a:srgbClr val="003172"/>
              </a:solidFill>
              <a:effectLst/>
              <a:latin typeface="Arial" charset="0"/>
            </a:endParaRPr>
          </a:p>
        </p:txBody>
      </p:sp>
      <p:cxnSp>
        <p:nvCxnSpPr>
          <p:cNvPr id="60" name="Straight Arrow Connector 59"/>
          <p:cNvCxnSpPr>
            <a:stCxn id="54" idx="2"/>
            <a:endCxn id="69" idx="0"/>
          </p:cNvCxnSpPr>
          <p:nvPr/>
        </p:nvCxnSpPr>
        <p:spPr bwMode="auto">
          <a:xfrm flipH="1">
            <a:off x="5801677" y="2204864"/>
            <a:ext cx="1994066" cy="2304256"/>
          </a:xfrm>
          <a:prstGeom prst="straightConnector1">
            <a:avLst/>
          </a:prstGeom>
          <a:solidFill>
            <a:srgbClr val="7A9EC5"/>
          </a:solidFill>
          <a:ln w="25400" cap="flat" cmpd="sng" algn="ctr">
            <a:solidFill>
              <a:srgbClr val="003172"/>
            </a:solidFill>
            <a:prstDash val="solid"/>
            <a:round/>
            <a:headEnd type="arrow" w="med" len="med"/>
            <a:tailEnd type="arrow"/>
          </a:ln>
          <a:effectLst/>
        </p:spPr>
      </p:cxnSp>
      <p:sp>
        <p:nvSpPr>
          <p:cNvPr id="86" name="Rounded Rectangular Callout 85"/>
          <p:cNvSpPr/>
          <p:nvPr/>
        </p:nvSpPr>
        <p:spPr bwMode="auto">
          <a:xfrm>
            <a:off x="7164288" y="2996952"/>
            <a:ext cx="1661723" cy="1008112"/>
          </a:xfrm>
          <a:prstGeom prst="wedgeRoundRectCallout">
            <a:avLst>
              <a:gd name="adj1" fmla="val -100068"/>
              <a:gd name="adj2" fmla="val 95663"/>
              <a:gd name="adj3" fmla="val 16667"/>
            </a:avLst>
          </a:prstGeom>
          <a:solidFill>
            <a:srgbClr val="DEE6F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lvl="0" indent="0" algn="ctr" defTabSz="957263"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smtClean="0">
                <a:ln>
                  <a:noFill/>
                </a:ln>
                <a:solidFill>
                  <a:srgbClr val="003172"/>
                </a:solidFill>
                <a:effectLst/>
                <a:uLnTx/>
                <a:uFillTx/>
                <a:latin typeface="Verdana"/>
              </a:rPr>
              <a:t>Communication to control systems, historians or safety systems</a:t>
            </a:r>
          </a:p>
        </p:txBody>
      </p:sp>
    </p:spTree>
    <p:extLst>
      <p:ext uri="{BB962C8B-B14F-4D97-AF65-F5344CB8AC3E}">
        <p14:creationId xmlns:p14="http://schemas.microsoft.com/office/powerpoint/2010/main" val="27262566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tel 1"/>
          <p:cNvSpPr>
            <a:spLocks noGrp="1"/>
          </p:cNvSpPr>
          <p:nvPr>
            <p:ph type="title"/>
          </p:nvPr>
        </p:nvSpPr>
        <p:spPr/>
        <p:txBody>
          <a:bodyPr/>
          <a:lstStyle/>
          <a:p>
            <a:pPr eaLnBrk="1" hangingPunct="1"/>
            <a:r>
              <a:rPr lang="en-US" sz="2000" dirty="0" smtClean="0"/>
              <a:t>Connect K-Spice to 3</a:t>
            </a:r>
            <a:r>
              <a:rPr lang="en-US" sz="2000" baseline="30000" dirty="0" smtClean="0"/>
              <a:t>rd</a:t>
            </a:r>
            <a:r>
              <a:rPr lang="en-US" sz="2000" dirty="0" smtClean="0"/>
              <a:t> Party Applications via OPC-DA</a:t>
            </a:r>
          </a:p>
        </p:txBody>
      </p:sp>
      <p:sp>
        <p:nvSpPr>
          <p:cNvPr id="2" name="Text Placeholder 1"/>
          <p:cNvSpPr>
            <a:spLocks noGrp="1"/>
          </p:cNvSpPr>
          <p:nvPr>
            <p:ph type="body" sz="quarter" idx="22"/>
          </p:nvPr>
        </p:nvSpPr>
        <p:spPr/>
        <p:txBody>
          <a:bodyPr/>
          <a:lstStyle/>
          <a:p>
            <a:endParaRPr lang="en-GB" dirty="0"/>
          </a:p>
        </p:txBody>
      </p:sp>
      <p:sp>
        <p:nvSpPr>
          <p:cNvPr id="5" name="Plassholder for dato 4"/>
          <p:cNvSpPr>
            <a:spLocks noGrp="1"/>
          </p:cNvSpPr>
          <p:nvPr>
            <p:ph type="dt" sz="half" idx="2"/>
          </p:nvPr>
        </p:nvSpPr>
        <p:spPr/>
        <p:txBody>
          <a:bodyPr/>
          <a:lstStyle/>
          <a:p>
            <a:pPr>
              <a:defRPr/>
            </a:pPr>
            <a:fld id="{002D4134-16BA-4C14-A19C-C073A8B9231E}" type="datetime1">
              <a:rPr lang="en-GB"/>
              <a:pPr>
                <a:defRPr/>
              </a:pPr>
              <a:t>19/08/2014</a:t>
            </a:fld>
            <a:endParaRPr lang="en-GB" dirty="0"/>
          </a:p>
        </p:txBody>
      </p:sp>
      <p:sp>
        <p:nvSpPr>
          <p:cNvPr id="7" name="Plassholder for bunntekst 6"/>
          <p:cNvSpPr>
            <a:spLocks noGrp="1"/>
          </p:cNvSpPr>
          <p:nvPr>
            <p:ph type="ftr" sz="quarter" idx="3"/>
          </p:nvPr>
        </p:nvSpPr>
        <p:spPr/>
        <p:txBody>
          <a:bodyPr/>
          <a:lstStyle/>
          <a:p>
            <a:pPr>
              <a:defRPr/>
            </a:pPr>
            <a:r>
              <a:rPr lang="en-GB" dirty="0"/>
              <a:t>WORLD CLASS - through people, technology and dedication.</a:t>
            </a:r>
          </a:p>
        </p:txBody>
      </p:sp>
      <p:sp>
        <p:nvSpPr>
          <p:cNvPr id="6" name="Plassholder for lysbildenummer 5"/>
          <p:cNvSpPr>
            <a:spLocks noGrp="1"/>
          </p:cNvSpPr>
          <p:nvPr>
            <p:ph type="sldNum" sz="quarter" idx="4"/>
          </p:nvPr>
        </p:nvSpPr>
        <p:spPr/>
        <p:txBody>
          <a:bodyPr/>
          <a:lstStyle/>
          <a:p>
            <a:pPr>
              <a:defRPr/>
            </a:pPr>
            <a:r>
              <a:rPr lang="en-GB" dirty="0"/>
              <a:t>Page </a:t>
            </a:r>
            <a:fld id="{9D769D5D-1F8B-425F-B5A9-C4F2EB04BD11}" type="slidenum">
              <a:rPr lang="en-GB"/>
              <a:pPr>
                <a:defRPr/>
              </a:pPr>
              <a:t>4</a:t>
            </a:fld>
            <a:endParaRPr lang="en-GB" dirty="0"/>
          </a:p>
        </p:txBody>
      </p:sp>
      <p:sp>
        <p:nvSpPr>
          <p:cNvPr id="39" name="Rectangle 38"/>
          <p:cNvSpPr/>
          <p:nvPr/>
        </p:nvSpPr>
        <p:spPr>
          <a:xfrm>
            <a:off x="1692746" y="1449041"/>
            <a:ext cx="935038" cy="601662"/>
          </a:xfrm>
          <a:prstGeom prst="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en-US" sz="1100" kern="0" dirty="0" smtClean="0">
                <a:solidFill>
                  <a:sysClr val="window" lastClr="FFFFFF"/>
                </a:solidFill>
                <a:latin typeface="Calibri"/>
                <a:cs typeface="+mn-cs"/>
              </a:rPr>
              <a:t>K-Spice</a:t>
            </a:r>
          </a:p>
          <a:p>
            <a:pPr algn="ctr" defTabSz="914400" fontAlgn="auto">
              <a:spcBef>
                <a:spcPts val="0"/>
              </a:spcBef>
              <a:spcAft>
                <a:spcPts val="0"/>
              </a:spcAft>
              <a:defRPr/>
            </a:pPr>
            <a:r>
              <a:rPr lang="en-US" sz="1100" kern="0" dirty="0" smtClean="0">
                <a:solidFill>
                  <a:sysClr val="window" lastClr="FFFFFF"/>
                </a:solidFill>
                <a:latin typeface="Calibri"/>
              </a:rPr>
              <a:t>Simulation Manager</a:t>
            </a:r>
            <a:endParaRPr lang="en-US" sz="1100" kern="0" dirty="0">
              <a:solidFill>
                <a:sysClr val="window" lastClr="FFFFFF"/>
              </a:solidFill>
              <a:latin typeface="Calibri"/>
              <a:cs typeface="+mn-cs"/>
            </a:endParaRPr>
          </a:p>
        </p:txBody>
      </p:sp>
      <p:sp>
        <p:nvSpPr>
          <p:cNvPr id="40" name="Rectangle 39"/>
          <p:cNvSpPr/>
          <p:nvPr/>
        </p:nvSpPr>
        <p:spPr>
          <a:xfrm>
            <a:off x="3059659" y="1426816"/>
            <a:ext cx="935037" cy="600075"/>
          </a:xfrm>
          <a:prstGeom prst="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en-US" sz="1100" kern="0" dirty="0">
                <a:solidFill>
                  <a:sysClr val="window" lastClr="FFFFFF"/>
                </a:solidFill>
                <a:latin typeface="Calibri"/>
                <a:cs typeface="+mn-cs"/>
              </a:rPr>
              <a:t>OpcDaCom</a:t>
            </a:r>
          </a:p>
          <a:p>
            <a:pPr algn="ctr" defTabSz="914400" fontAlgn="auto">
              <a:spcBef>
                <a:spcPts val="0"/>
              </a:spcBef>
              <a:spcAft>
                <a:spcPts val="0"/>
              </a:spcAft>
              <a:defRPr/>
            </a:pPr>
            <a:r>
              <a:rPr lang="en-US" sz="1100" kern="0" dirty="0">
                <a:solidFill>
                  <a:sysClr val="window" lastClr="FFFFFF"/>
                </a:solidFill>
                <a:latin typeface="Calibri"/>
                <a:cs typeface="+mn-cs"/>
              </a:rPr>
              <a:t>(OPC Client)</a:t>
            </a:r>
          </a:p>
        </p:txBody>
      </p:sp>
      <p:sp>
        <p:nvSpPr>
          <p:cNvPr id="43" name="Rectangle 42"/>
          <p:cNvSpPr/>
          <p:nvPr/>
        </p:nvSpPr>
        <p:spPr>
          <a:xfrm>
            <a:off x="4427984" y="1423641"/>
            <a:ext cx="936625" cy="697706"/>
          </a:xfrm>
          <a:prstGeom prst="rect">
            <a:avLst/>
          </a:prstGeom>
          <a:solidFill>
            <a:srgbClr val="F79646">
              <a:lumMod val="75000"/>
            </a:srgbClr>
          </a:solidFill>
          <a:ln w="25400" cap="flat" cmpd="sng" algn="ctr">
            <a:solidFill>
              <a:srgbClr val="4F81BD">
                <a:shade val="50000"/>
              </a:srgbClr>
            </a:solidFill>
            <a:prstDash val="solid"/>
          </a:ln>
          <a:effectLst/>
        </p:spPr>
        <p:txBody>
          <a:bodyPr anchor="ctr"/>
          <a:lstStyle/>
          <a:p>
            <a:pPr algn="ctr" defTabSz="914400"/>
            <a:r>
              <a:rPr lang="en-US" sz="1100" kern="0" dirty="0">
                <a:solidFill>
                  <a:sysClr val="window" lastClr="FFFFFF"/>
                </a:solidFill>
                <a:latin typeface="Calibri"/>
              </a:rPr>
              <a:t>Matrikon OPC Server</a:t>
            </a:r>
          </a:p>
        </p:txBody>
      </p:sp>
      <p:sp>
        <p:nvSpPr>
          <p:cNvPr id="47" name="Can 46"/>
          <p:cNvSpPr/>
          <p:nvPr/>
        </p:nvSpPr>
        <p:spPr>
          <a:xfrm>
            <a:off x="3131096" y="2215803"/>
            <a:ext cx="792163" cy="877888"/>
          </a:xfrm>
          <a:prstGeom prst="can">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en-US" sz="1100" kern="0">
                <a:solidFill>
                  <a:sysClr val="window" lastClr="FFFFFF"/>
                </a:solidFill>
                <a:latin typeface="Calibri"/>
                <a:cs typeface="+mn-cs"/>
              </a:rPr>
              <a:t>I/O database (mdb)</a:t>
            </a:r>
          </a:p>
        </p:txBody>
      </p:sp>
      <p:cxnSp>
        <p:nvCxnSpPr>
          <p:cNvPr id="54" name="Straight Arrow Connector 39"/>
          <p:cNvCxnSpPr>
            <a:cxnSpLocks noChangeShapeType="1"/>
            <a:stCxn id="47" idx="1"/>
            <a:endCxn id="40" idx="2"/>
          </p:cNvCxnSpPr>
          <p:nvPr/>
        </p:nvCxnSpPr>
        <p:spPr bwMode="auto">
          <a:xfrm flipV="1">
            <a:off x="3527971" y="2026891"/>
            <a:ext cx="0" cy="188912"/>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sp>
        <p:nvSpPr>
          <p:cNvPr id="61" name="Rectangle 60"/>
          <p:cNvSpPr/>
          <p:nvPr/>
        </p:nvSpPr>
        <p:spPr>
          <a:xfrm>
            <a:off x="5796136" y="1458566"/>
            <a:ext cx="935038" cy="601662"/>
          </a:xfrm>
          <a:prstGeom prst="rect">
            <a:avLst/>
          </a:prstGeom>
          <a:solidFill>
            <a:srgbClr val="F79646">
              <a:lumMod val="75000"/>
            </a:srgbClr>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en-US" sz="1100" kern="0" dirty="0" smtClean="0">
                <a:solidFill>
                  <a:sysClr val="window" lastClr="FFFFFF"/>
                </a:solidFill>
                <a:latin typeface="Calibri"/>
                <a:cs typeface="+mn-cs"/>
              </a:rPr>
              <a:t>Softing</a:t>
            </a:r>
            <a:endParaRPr lang="en-US" sz="1100" kern="0" dirty="0">
              <a:solidFill>
                <a:sysClr val="window" lastClr="FFFFFF"/>
              </a:solidFill>
              <a:latin typeface="Calibri"/>
            </a:endParaRPr>
          </a:p>
          <a:p>
            <a:pPr algn="ctr" defTabSz="914400" fontAlgn="auto">
              <a:spcBef>
                <a:spcPts val="0"/>
              </a:spcBef>
              <a:spcAft>
                <a:spcPts val="0"/>
              </a:spcAft>
              <a:defRPr/>
            </a:pPr>
            <a:r>
              <a:rPr lang="en-US" sz="1100" kern="0" dirty="0" smtClean="0">
                <a:solidFill>
                  <a:sysClr val="window" lastClr="FFFFFF"/>
                </a:solidFill>
                <a:latin typeface="Calibri"/>
                <a:cs typeface="+mn-cs"/>
              </a:rPr>
              <a:t>OPC Client</a:t>
            </a:r>
            <a:endParaRPr lang="en-US" sz="1100" kern="0" dirty="0">
              <a:solidFill>
                <a:sysClr val="window" lastClr="FFFFFF"/>
              </a:solidFill>
              <a:latin typeface="Calibri"/>
              <a:cs typeface="+mn-cs"/>
            </a:endParaRPr>
          </a:p>
        </p:txBody>
      </p:sp>
      <p:sp>
        <p:nvSpPr>
          <p:cNvPr id="62" name="Rectangle 61"/>
          <p:cNvSpPr/>
          <p:nvPr/>
        </p:nvSpPr>
        <p:spPr>
          <a:xfrm>
            <a:off x="1115616" y="1288703"/>
            <a:ext cx="5976664" cy="1935163"/>
          </a:xfrm>
          <a:prstGeom prst="rect">
            <a:avLst/>
          </a:prstGeom>
          <a:noFill/>
          <a:ln w="25400" cap="flat" cmpd="sng" algn="ctr">
            <a:solidFill>
              <a:srgbClr val="4F81BD">
                <a:shade val="50000"/>
              </a:srgbClr>
            </a:solidFill>
            <a:prstDash val="dash"/>
          </a:ln>
          <a:effectLst/>
        </p:spPr>
        <p:txBody>
          <a:bodyPr anchor="ctr"/>
          <a:lstStyle/>
          <a:p>
            <a:pPr algn="ctr" defTabSz="914400" fontAlgn="auto">
              <a:spcBef>
                <a:spcPts val="0"/>
              </a:spcBef>
              <a:spcAft>
                <a:spcPts val="0"/>
              </a:spcAft>
              <a:defRPr/>
            </a:pPr>
            <a:endParaRPr lang="en-US" kern="0">
              <a:solidFill>
                <a:sysClr val="window" lastClr="FFFFFF"/>
              </a:solidFill>
              <a:latin typeface="Calibri"/>
              <a:cs typeface="+mn-cs"/>
            </a:endParaRPr>
          </a:p>
        </p:txBody>
      </p:sp>
      <p:sp>
        <p:nvSpPr>
          <p:cNvPr id="64" name="TextBox 25"/>
          <p:cNvSpPr txBox="1">
            <a:spLocks noChangeArrowheads="1"/>
          </p:cNvSpPr>
          <p:nvPr/>
        </p:nvSpPr>
        <p:spPr bwMode="auto">
          <a:xfrm>
            <a:off x="4558534" y="2605822"/>
            <a:ext cx="22457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defTabSz="914400" eaLnBrk="1" fontAlgn="auto" hangingPunct="1">
              <a:spcBef>
                <a:spcPts val="0"/>
              </a:spcBef>
              <a:spcAft>
                <a:spcPts val="0"/>
              </a:spcAft>
              <a:defRPr/>
            </a:pPr>
            <a:r>
              <a:rPr lang="en-US" sz="1400" kern="0" dirty="0" smtClean="0">
                <a:solidFill>
                  <a:sysClr val="windowText" lastClr="000000"/>
                </a:solidFill>
              </a:rPr>
              <a:t>3</a:t>
            </a:r>
            <a:r>
              <a:rPr lang="en-US" sz="1400" kern="0" baseline="30000" dirty="0" smtClean="0">
                <a:solidFill>
                  <a:sysClr val="windowText" lastClr="000000"/>
                </a:solidFill>
              </a:rPr>
              <a:t>rd</a:t>
            </a:r>
            <a:r>
              <a:rPr lang="en-US" sz="1400" kern="0" dirty="0" smtClean="0">
                <a:solidFill>
                  <a:sysClr val="windowText" lastClr="000000"/>
                </a:solidFill>
              </a:rPr>
              <a:t> Party OPC Applications</a:t>
            </a:r>
          </a:p>
        </p:txBody>
      </p:sp>
      <p:sp>
        <p:nvSpPr>
          <p:cNvPr id="65" name="TextBox 26"/>
          <p:cNvSpPr txBox="1">
            <a:spLocks noChangeArrowheads="1"/>
          </p:cNvSpPr>
          <p:nvPr/>
        </p:nvSpPr>
        <p:spPr bwMode="auto">
          <a:xfrm>
            <a:off x="1799059" y="2607294"/>
            <a:ext cx="10445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defTabSz="914400" eaLnBrk="1" fontAlgn="auto" hangingPunct="1">
              <a:spcBef>
                <a:spcPts val="0"/>
              </a:spcBef>
              <a:spcAft>
                <a:spcPts val="0"/>
              </a:spcAft>
              <a:defRPr/>
            </a:pPr>
            <a:r>
              <a:rPr lang="en-US" sz="1400" kern="0" dirty="0" smtClean="0">
                <a:solidFill>
                  <a:sysClr val="windowText" lastClr="000000"/>
                </a:solidFill>
              </a:rPr>
              <a:t>K-Spice</a:t>
            </a:r>
          </a:p>
        </p:txBody>
      </p:sp>
      <p:cxnSp>
        <p:nvCxnSpPr>
          <p:cNvPr id="69" name="Straight Arrow Connector 53"/>
          <p:cNvCxnSpPr>
            <a:cxnSpLocks noChangeShapeType="1"/>
          </p:cNvCxnSpPr>
          <p:nvPr/>
        </p:nvCxnSpPr>
        <p:spPr bwMode="auto">
          <a:xfrm>
            <a:off x="3996284" y="1629493"/>
            <a:ext cx="431700" cy="0"/>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70" name="Straight Arrow Connector 54"/>
          <p:cNvCxnSpPr>
            <a:cxnSpLocks noChangeShapeType="1"/>
          </p:cNvCxnSpPr>
          <p:nvPr/>
        </p:nvCxnSpPr>
        <p:spPr bwMode="auto">
          <a:xfrm flipH="1">
            <a:off x="3996284" y="1916831"/>
            <a:ext cx="431700" cy="1"/>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45" name="Straight Arrow Connector 53"/>
          <p:cNvCxnSpPr>
            <a:cxnSpLocks noChangeShapeType="1"/>
          </p:cNvCxnSpPr>
          <p:nvPr/>
        </p:nvCxnSpPr>
        <p:spPr bwMode="auto">
          <a:xfrm>
            <a:off x="2627784" y="1629493"/>
            <a:ext cx="431700" cy="0"/>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48" name="Straight Arrow Connector 54"/>
          <p:cNvCxnSpPr>
            <a:cxnSpLocks noChangeShapeType="1"/>
          </p:cNvCxnSpPr>
          <p:nvPr/>
        </p:nvCxnSpPr>
        <p:spPr bwMode="auto">
          <a:xfrm flipH="1">
            <a:off x="2627784" y="1916831"/>
            <a:ext cx="431700" cy="1"/>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53" name="Straight Arrow Connector 53"/>
          <p:cNvCxnSpPr>
            <a:cxnSpLocks noChangeShapeType="1"/>
          </p:cNvCxnSpPr>
          <p:nvPr/>
        </p:nvCxnSpPr>
        <p:spPr bwMode="auto">
          <a:xfrm>
            <a:off x="5364088" y="1628800"/>
            <a:ext cx="431700" cy="0"/>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55" name="Straight Arrow Connector 54"/>
          <p:cNvCxnSpPr>
            <a:cxnSpLocks noChangeShapeType="1"/>
          </p:cNvCxnSpPr>
          <p:nvPr/>
        </p:nvCxnSpPr>
        <p:spPr bwMode="auto">
          <a:xfrm flipH="1">
            <a:off x="5364088" y="1916138"/>
            <a:ext cx="431700" cy="1"/>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16" y="3356992"/>
            <a:ext cx="2529000" cy="1552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a:off x="1799059" y="2121347"/>
            <a:ext cx="1260425" cy="18837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0331" y="4725144"/>
            <a:ext cx="3839303" cy="1913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p:cNvCxnSpPr>
            <a:stCxn id="47" idx="3"/>
          </p:cNvCxnSpPr>
          <p:nvPr/>
        </p:nvCxnSpPr>
        <p:spPr>
          <a:xfrm flipH="1">
            <a:off x="2915816" y="3093691"/>
            <a:ext cx="611362" cy="25881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2237" y="3356992"/>
            <a:ext cx="2712666" cy="1233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Straight Arrow Connector 12"/>
          <p:cNvCxnSpPr/>
          <p:nvPr/>
        </p:nvCxnSpPr>
        <p:spPr>
          <a:xfrm>
            <a:off x="4896296" y="2215803"/>
            <a:ext cx="467792" cy="14292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6136" y="4725144"/>
            <a:ext cx="2939301" cy="1656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14"/>
          <p:cNvCxnSpPr/>
          <p:nvPr/>
        </p:nvCxnSpPr>
        <p:spPr>
          <a:xfrm>
            <a:off x="6594903" y="2121347"/>
            <a:ext cx="1073441" cy="32518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9453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tel 1"/>
          <p:cNvSpPr>
            <a:spLocks noGrp="1"/>
          </p:cNvSpPr>
          <p:nvPr>
            <p:ph type="title"/>
          </p:nvPr>
        </p:nvSpPr>
        <p:spPr/>
        <p:txBody>
          <a:bodyPr/>
          <a:lstStyle/>
          <a:p>
            <a:pPr eaLnBrk="1" hangingPunct="1"/>
            <a:r>
              <a:rPr lang="en-US" sz="2000" dirty="0" smtClean="0"/>
              <a:t>Connect </a:t>
            </a:r>
            <a:r>
              <a:rPr lang="en-US" sz="2000" dirty="0" smtClean="0"/>
              <a:t>K-Spice “Plant” </a:t>
            </a:r>
            <a:r>
              <a:rPr lang="en-US" sz="2000" dirty="0" smtClean="0"/>
              <a:t>to </a:t>
            </a:r>
            <a:r>
              <a:rPr lang="en-US" sz="2000" dirty="0" smtClean="0"/>
              <a:t>K-Spice “Online” </a:t>
            </a:r>
            <a:r>
              <a:rPr lang="en-US" sz="2000" dirty="0" smtClean="0"/>
              <a:t>via OPC-DA</a:t>
            </a:r>
          </a:p>
        </p:txBody>
      </p:sp>
      <p:sp>
        <p:nvSpPr>
          <p:cNvPr id="2" name="Text Placeholder 1"/>
          <p:cNvSpPr>
            <a:spLocks noGrp="1"/>
          </p:cNvSpPr>
          <p:nvPr>
            <p:ph type="body" sz="quarter" idx="22"/>
          </p:nvPr>
        </p:nvSpPr>
        <p:spPr/>
        <p:txBody>
          <a:bodyPr/>
          <a:lstStyle/>
          <a:p>
            <a:endParaRPr lang="en-GB" dirty="0"/>
          </a:p>
        </p:txBody>
      </p:sp>
      <p:sp>
        <p:nvSpPr>
          <p:cNvPr id="5" name="Plassholder for dato 4"/>
          <p:cNvSpPr>
            <a:spLocks noGrp="1"/>
          </p:cNvSpPr>
          <p:nvPr>
            <p:ph type="dt" sz="half" idx="2"/>
          </p:nvPr>
        </p:nvSpPr>
        <p:spPr/>
        <p:txBody>
          <a:bodyPr/>
          <a:lstStyle/>
          <a:p>
            <a:pPr>
              <a:defRPr/>
            </a:pPr>
            <a:fld id="{002D4134-16BA-4C14-A19C-C073A8B9231E}" type="datetime1">
              <a:rPr lang="en-GB"/>
              <a:pPr>
                <a:defRPr/>
              </a:pPr>
              <a:t>19/08/2014</a:t>
            </a:fld>
            <a:endParaRPr lang="en-GB" dirty="0"/>
          </a:p>
        </p:txBody>
      </p:sp>
      <p:sp>
        <p:nvSpPr>
          <p:cNvPr id="7" name="Plassholder for bunntekst 6"/>
          <p:cNvSpPr>
            <a:spLocks noGrp="1"/>
          </p:cNvSpPr>
          <p:nvPr>
            <p:ph type="ftr" sz="quarter" idx="3"/>
          </p:nvPr>
        </p:nvSpPr>
        <p:spPr/>
        <p:txBody>
          <a:bodyPr/>
          <a:lstStyle/>
          <a:p>
            <a:pPr>
              <a:defRPr/>
            </a:pPr>
            <a:r>
              <a:rPr lang="en-GB" dirty="0"/>
              <a:t>WORLD CLASS - through people, technology and dedication.</a:t>
            </a:r>
          </a:p>
        </p:txBody>
      </p:sp>
      <p:sp>
        <p:nvSpPr>
          <p:cNvPr id="6" name="Plassholder for lysbildenummer 5"/>
          <p:cNvSpPr>
            <a:spLocks noGrp="1"/>
          </p:cNvSpPr>
          <p:nvPr>
            <p:ph type="sldNum" sz="quarter" idx="4"/>
          </p:nvPr>
        </p:nvSpPr>
        <p:spPr/>
        <p:txBody>
          <a:bodyPr/>
          <a:lstStyle/>
          <a:p>
            <a:pPr>
              <a:defRPr/>
            </a:pPr>
            <a:r>
              <a:rPr lang="en-GB" dirty="0"/>
              <a:t>Page </a:t>
            </a:r>
            <a:fld id="{9D769D5D-1F8B-425F-B5A9-C4F2EB04BD11}" type="slidenum">
              <a:rPr lang="en-GB"/>
              <a:pPr>
                <a:defRPr/>
              </a:pPr>
              <a:t>5</a:t>
            </a:fld>
            <a:endParaRPr lang="en-GB" dirty="0"/>
          </a:p>
        </p:txBody>
      </p:sp>
      <p:sp>
        <p:nvSpPr>
          <p:cNvPr id="39" name="Rectangle 38"/>
          <p:cNvSpPr/>
          <p:nvPr/>
        </p:nvSpPr>
        <p:spPr>
          <a:xfrm>
            <a:off x="1692746" y="1449041"/>
            <a:ext cx="935038" cy="601662"/>
          </a:xfrm>
          <a:prstGeom prst="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en-US" sz="1100" kern="0" dirty="0" smtClean="0">
                <a:solidFill>
                  <a:sysClr val="window" lastClr="FFFFFF"/>
                </a:solidFill>
                <a:latin typeface="Calibri"/>
                <a:cs typeface="+mn-cs"/>
              </a:rPr>
              <a:t>K-Spice</a:t>
            </a:r>
          </a:p>
          <a:p>
            <a:pPr algn="ctr" defTabSz="914400" fontAlgn="auto">
              <a:spcBef>
                <a:spcPts val="0"/>
              </a:spcBef>
              <a:spcAft>
                <a:spcPts val="0"/>
              </a:spcAft>
              <a:defRPr/>
            </a:pPr>
            <a:r>
              <a:rPr lang="en-US" sz="1100" kern="0" dirty="0" smtClean="0">
                <a:solidFill>
                  <a:sysClr val="window" lastClr="FFFFFF"/>
                </a:solidFill>
                <a:latin typeface="Calibri"/>
              </a:rPr>
              <a:t>Simulation Manager</a:t>
            </a:r>
            <a:endParaRPr lang="en-US" sz="1100" kern="0" dirty="0">
              <a:solidFill>
                <a:sysClr val="window" lastClr="FFFFFF"/>
              </a:solidFill>
              <a:latin typeface="Calibri"/>
              <a:cs typeface="+mn-cs"/>
            </a:endParaRPr>
          </a:p>
        </p:txBody>
      </p:sp>
      <p:sp>
        <p:nvSpPr>
          <p:cNvPr id="40" name="Rectangle 39"/>
          <p:cNvSpPr/>
          <p:nvPr/>
        </p:nvSpPr>
        <p:spPr>
          <a:xfrm>
            <a:off x="3059659" y="1426816"/>
            <a:ext cx="935037" cy="600075"/>
          </a:xfrm>
          <a:prstGeom prst="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en-US" sz="1100" kern="0" dirty="0">
                <a:solidFill>
                  <a:sysClr val="window" lastClr="FFFFFF"/>
                </a:solidFill>
                <a:latin typeface="Calibri"/>
                <a:cs typeface="+mn-cs"/>
              </a:rPr>
              <a:t>OpcDaCom</a:t>
            </a:r>
          </a:p>
          <a:p>
            <a:pPr algn="ctr" defTabSz="914400" fontAlgn="auto">
              <a:spcBef>
                <a:spcPts val="0"/>
              </a:spcBef>
              <a:spcAft>
                <a:spcPts val="0"/>
              </a:spcAft>
              <a:defRPr/>
            </a:pPr>
            <a:r>
              <a:rPr lang="en-US" sz="1100" kern="0" dirty="0">
                <a:solidFill>
                  <a:sysClr val="window" lastClr="FFFFFF"/>
                </a:solidFill>
                <a:latin typeface="Calibri"/>
                <a:cs typeface="+mn-cs"/>
              </a:rPr>
              <a:t>(OPC Client)</a:t>
            </a:r>
          </a:p>
        </p:txBody>
      </p:sp>
      <p:sp>
        <p:nvSpPr>
          <p:cNvPr id="43" name="Rectangle 42"/>
          <p:cNvSpPr/>
          <p:nvPr/>
        </p:nvSpPr>
        <p:spPr>
          <a:xfrm>
            <a:off x="4427984" y="1423641"/>
            <a:ext cx="936625" cy="697706"/>
          </a:xfrm>
          <a:prstGeom prst="rect">
            <a:avLst/>
          </a:prstGeom>
          <a:solidFill>
            <a:srgbClr val="F79646">
              <a:lumMod val="75000"/>
            </a:srgbClr>
          </a:solidFill>
          <a:ln w="25400" cap="flat" cmpd="sng" algn="ctr">
            <a:solidFill>
              <a:srgbClr val="4F81BD">
                <a:shade val="50000"/>
              </a:srgbClr>
            </a:solidFill>
            <a:prstDash val="solid"/>
          </a:ln>
          <a:effectLst/>
        </p:spPr>
        <p:txBody>
          <a:bodyPr anchor="ctr"/>
          <a:lstStyle/>
          <a:p>
            <a:pPr algn="ctr" defTabSz="914400"/>
            <a:r>
              <a:rPr lang="en-US" sz="1100" kern="0" dirty="0">
                <a:solidFill>
                  <a:sysClr val="window" lastClr="FFFFFF"/>
                </a:solidFill>
                <a:latin typeface="Calibri"/>
              </a:rPr>
              <a:t>Matrikon OPC Server</a:t>
            </a:r>
          </a:p>
        </p:txBody>
      </p:sp>
      <p:sp>
        <p:nvSpPr>
          <p:cNvPr id="47" name="Can 46"/>
          <p:cNvSpPr/>
          <p:nvPr/>
        </p:nvSpPr>
        <p:spPr>
          <a:xfrm>
            <a:off x="3131096" y="2215803"/>
            <a:ext cx="792163" cy="877888"/>
          </a:xfrm>
          <a:prstGeom prst="can">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en-US" sz="1100" kern="0">
                <a:solidFill>
                  <a:sysClr val="window" lastClr="FFFFFF"/>
                </a:solidFill>
                <a:latin typeface="Calibri"/>
                <a:cs typeface="+mn-cs"/>
              </a:rPr>
              <a:t>I/O database (mdb)</a:t>
            </a:r>
          </a:p>
        </p:txBody>
      </p:sp>
      <p:cxnSp>
        <p:nvCxnSpPr>
          <p:cNvPr id="54" name="Straight Arrow Connector 39"/>
          <p:cNvCxnSpPr>
            <a:cxnSpLocks noChangeShapeType="1"/>
            <a:stCxn id="47" idx="1"/>
            <a:endCxn id="40" idx="2"/>
          </p:cNvCxnSpPr>
          <p:nvPr/>
        </p:nvCxnSpPr>
        <p:spPr bwMode="auto">
          <a:xfrm flipV="1">
            <a:off x="3527971" y="2026891"/>
            <a:ext cx="0" cy="188912"/>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sp>
        <p:nvSpPr>
          <p:cNvPr id="62" name="Rectangle 61"/>
          <p:cNvSpPr/>
          <p:nvPr/>
        </p:nvSpPr>
        <p:spPr>
          <a:xfrm>
            <a:off x="1115616" y="1288703"/>
            <a:ext cx="4392488" cy="1935163"/>
          </a:xfrm>
          <a:prstGeom prst="rect">
            <a:avLst/>
          </a:prstGeom>
          <a:noFill/>
          <a:ln w="25400" cap="flat" cmpd="sng" algn="ctr">
            <a:solidFill>
              <a:srgbClr val="4F81BD">
                <a:shade val="50000"/>
              </a:srgbClr>
            </a:solidFill>
            <a:prstDash val="dash"/>
          </a:ln>
          <a:effectLst/>
        </p:spPr>
        <p:txBody>
          <a:bodyPr anchor="ctr"/>
          <a:lstStyle/>
          <a:p>
            <a:pPr algn="ctr" defTabSz="914400" fontAlgn="auto">
              <a:spcBef>
                <a:spcPts val="0"/>
              </a:spcBef>
              <a:spcAft>
                <a:spcPts val="0"/>
              </a:spcAft>
              <a:defRPr/>
            </a:pPr>
            <a:endParaRPr lang="en-US" kern="0">
              <a:solidFill>
                <a:sysClr val="window" lastClr="FFFFFF"/>
              </a:solidFill>
              <a:latin typeface="Calibri"/>
              <a:cs typeface="+mn-cs"/>
            </a:endParaRPr>
          </a:p>
        </p:txBody>
      </p:sp>
      <p:sp>
        <p:nvSpPr>
          <p:cNvPr id="65" name="TextBox 26"/>
          <p:cNvSpPr txBox="1">
            <a:spLocks noChangeArrowheads="1"/>
          </p:cNvSpPr>
          <p:nvPr/>
        </p:nvSpPr>
        <p:spPr bwMode="auto">
          <a:xfrm>
            <a:off x="1799059" y="2607294"/>
            <a:ext cx="1044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defTabSz="914400" eaLnBrk="1" fontAlgn="auto" hangingPunct="1">
              <a:spcBef>
                <a:spcPts val="0"/>
              </a:spcBef>
              <a:spcAft>
                <a:spcPts val="0"/>
              </a:spcAft>
              <a:defRPr/>
            </a:pPr>
            <a:r>
              <a:rPr lang="en-US" sz="1400" kern="0" dirty="0" smtClean="0">
                <a:solidFill>
                  <a:sysClr val="windowText" lastClr="000000"/>
                </a:solidFill>
              </a:rPr>
              <a:t>K-Spice “Plant”</a:t>
            </a:r>
            <a:endParaRPr lang="en-US" sz="1400" kern="0" dirty="0" smtClean="0">
              <a:solidFill>
                <a:sysClr val="windowText" lastClr="000000"/>
              </a:solidFill>
            </a:endParaRPr>
          </a:p>
        </p:txBody>
      </p:sp>
      <p:cxnSp>
        <p:nvCxnSpPr>
          <p:cNvPr id="69" name="Straight Arrow Connector 53"/>
          <p:cNvCxnSpPr>
            <a:cxnSpLocks noChangeShapeType="1"/>
          </p:cNvCxnSpPr>
          <p:nvPr/>
        </p:nvCxnSpPr>
        <p:spPr bwMode="auto">
          <a:xfrm>
            <a:off x="3996284" y="1629493"/>
            <a:ext cx="431700" cy="0"/>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70" name="Straight Arrow Connector 54"/>
          <p:cNvCxnSpPr>
            <a:cxnSpLocks noChangeShapeType="1"/>
          </p:cNvCxnSpPr>
          <p:nvPr/>
        </p:nvCxnSpPr>
        <p:spPr bwMode="auto">
          <a:xfrm flipH="1">
            <a:off x="3996284" y="1916831"/>
            <a:ext cx="431700" cy="1"/>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45" name="Straight Arrow Connector 53"/>
          <p:cNvCxnSpPr>
            <a:cxnSpLocks noChangeShapeType="1"/>
          </p:cNvCxnSpPr>
          <p:nvPr/>
        </p:nvCxnSpPr>
        <p:spPr bwMode="auto">
          <a:xfrm>
            <a:off x="2627784" y="1629493"/>
            <a:ext cx="431700" cy="0"/>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48" name="Straight Arrow Connector 54"/>
          <p:cNvCxnSpPr>
            <a:cxnSpLocks noChangeShapeType="1"/>
          </p:cNvCxnSpPr>
          <p:nvPr/>
        </p:nvCxnSpPr>
        <p:spPr bwMode="auto">
          <a:xfrm flipH="1">
            <a:off x="2627784" y="1916831"/>
            <a:ext cx="431700" cy="1"/>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53" name="Straight Arrow Connector 53"/>
          <p:cNvCxnSpPr>
            <a:cxnSpLocks noChangeShapeType="1"/>
          </p:cNvCxnSpPr>
          <p:nvPr/>
        </p:nvCxnSpPr>
        <p:spPr bwMode="auto">
          <a:xfrm>
            <a:off x="5364088" y="1628800"/>
            <a:ext cx="431700" cy="0"/>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55" name="Straight Arrow Connector 54"/>
          <p:cNvCxnSpPr>
            <a:cxnSpLocks noChangeShapeType="1"/>
          </p:cNvCxnSpPr>
          <p:nvPr/>
        </p:nvCxnSpPr>
        <p:spPr bwMode="auto">
          <a:xfrm flipH="1">
            <a:off x="5364088" y="1916138"/>
            <a:ext cx="431700" cy="1"/>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16" y="3356992"/>
            <a:ext cx="2529000" cy="1552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a:off x="1799059" y="2121347"/>
            <a:ext cx="1260425" cy="18837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0331" y="4725144"/>
            <a:ext cx="3839303" cy="1913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p:cNvCxnSpPr>
            <a:stCxn id="47" idx="3"/>
          </p:cNvCxnSpPr>
          <p:nvPr/>
        </p:nvCxnSpPr>
        <p:spPr>
          <a:xfrm flipH="1">
            <a:off x="2915816" y="3093691"/>
            <a:ext cx="611362" cy="25881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2237" y="3356992"/>
            <a:ext cx="2712666" cy="1233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Straight Arrow Connector 12"/>
          <p:cNvCxnSpPr/>
          <p:nvPr/>
        </p:nvCxnSpPr>
        <p:spPr>
          <a:xfrm>
            <a:off x="4896296" y="2215803"/>
            <a:ext cx="467792" cy="14292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795788" y="1472456"/>
            <a:ext cx="935037" cy="600075"/>
          </a:xfrm>
          <a:prstGeom prst="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en-US" sz="1100" kern="0" dirty="0">
                <a:solidFill>
                  <a:sysClr val="window" lastClr="FFFFFF"/>
                </a:solidFill>
                <a:latin typeface="Calibri"/>
                <a:cs typeface="+mn-cs"/>
              </a:rPr>
              <a:t>OpcDaCom</a:t>
            </a:r>
          </a:p>
          <a:p>
            <a:pPr algn="ctr" defTabSz="914400" fontAlgn="auto">
              <a:spcBef>
                <a:spcPts val="0"/>
              </a:spcBef>
              <a:spcAft>
                <a:spcPts val="0"/>
              </a:spcAft>
              <a:defRPr/>
            </a:pPr>
            <a:r>
              <a:rPr lang="en-US" sz="1100" kern="0" dirty="0">
                <a:solidFill>
                  <a:sysClr val="window" lastClr="FFFFFF"/>
                </a:solidFill>
                <a:latin typeface="Calibri"/>
                <a:cs typeface="+mn-cs"/>
              </a:rPr>
              <a:t>(OPC Client)</a:t>
            </a:r>
          </a:p>
        </p:txBody>
      </p:sp>
      <p:sp>
        <p:nvSpPr>
          <p:cNvPr id="31" name="Rectangle 30"/>
          <p:cNvSpPr/>
          <p:nvPr/>
        </p:nvSpPr>
        <p:spPr>
          <a:xfrm>
            <a:off x="7164288" y="1470869"/>
            <a:ext cx="935038" cy="601662"/>
          </a:xfrm>
          <a:prstGeom prst="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en-US" sz="1100" kern="0" dirty="0" smtClean="0">
                <a:solidFill>
                  <a:sysClr val="window" lastClr="FFFFFF"/>
                </a:solidFill>
                <a:latin typeface="Calibri"/>
                <a:cs typeface="+mn-cs"/>
              </a:rPr>
              <a:t>K-Spice</a:t>
            </a:r>
          </a:p>
          <a:p>
            <a:pPr algn="ctr" defTabSz="914400" fontAlgn="auto">
              <a:spcBef>
                <a:spcPts val="0"/>
              </a:spcBef>
              <a:spcAft>
                <a:spcPts val="0"/>
              </a:spcAft>
              <a:defRPr/>
            </a:pPr>
            <a:r>
              <a:rPr lang="en-US" sz="1100" kern="0" dirty="0" smtClean="0">
                <a:solidFill>
                  <a:sysClr val="window" lastClr="FFFFFF"/>
                </a:solidFill>
                <a:latin typeface="Calibri"/>
              </a:rPr>
              <a:t>Simulation Manager</a:t>
            </a:r>
            <a:endParaRPr lang="en-US" sz="1100" kern="0" dirty="0">
              <a:solidFill>
                <a:sysClr val="window" lastClr="FFFFFF"/>
              </a:solidFill>
              <a:latin typeface="Calibri"/>
              <a:cs typeface="+mn-cs"/>
            </a:endParaRPr>
          </a:p>
        </p:txBody>
      </p:sp>
      <p:cxnSp>
        <p:nvCxnSpPr>
          <p:cNvPr id="32" name="Straight Arrow Connector 53"/>
          <p:cNvCxnSpPr>
            <a:cxnSpLocks noChangeShapeType="1"/>
          </p:cNvCxnSpPr>
          <p:nvPr/>
        </p:nvCxnSpPr>
        <p:spPr bwMode="auto">
          <a:xfrm>
            <a:off x="6732588" y="1628800"/>
            <a:ext cx="431700" cy="0"/>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33" name="Straight Arrow Connector 32"/>
          <p:cNvCxnSpPr>
            <a:cxnSpLocks noChangeShapeType="1"/>
          </p:cNvCxnSpPr>
          <p:nvPr/>
        </p:nvCxnSpPr>
        <p:spPr bwMode="auto">
          <a:xfrm flipH="1">
            <a:off x="6732588" y="1916138"/>
            <a:ext cx="431700" cy="1"/>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sp>
        <p:nvSpPr>
          <p:cNvPr id="34" name="Rectangle 33"/>
          <p:cNvSpPr/>
          <p:nvPr/>
        </p:nvSpPr>
        <p:spPr>
          <a:xfrm>
            <a:off x="5760298" y="1292241"/>
            <a:ext cx="2556118" cy="1935163"/>
          </a:xfrm>
          <a:prstGeom prst="rect">
            <a:avLst/>
          </a:prstGeom>
          <a:noFill/>
          <a:ln w="25400" cap="flat" cmpd="sng" algn="ctr">
            <a:solidFill>
              <a:srgbClr val="4F81BD">
                <a:shade val="50000"/>
              </a:srgbClr>
            </a:solidFill>
            <a:prstDash val="dash"/>
          </a:ln>
          <a:effectLst/>
        </p:spPr>
        <p:txBody>
          <a:bodyPr anchor="ctr"/>
          <a:lstStyle/>
          <a:p>
            <a:pPr algn="ctr" defTabSz="914400" fontAlgn="auto">
              <a:spcBef>
                <a:spcPts val="0"/>
              </a:spcBef>
              <a:spcAft>
                <a:spcPts val="0"/>
              </a:spcAft>
              <a:defRPr/>
            </a:pPr>
            <a:endParaRPr lang="en-US" kern="0">
              <a:solidFill>
                <a:sysClr val="window" lastClr="FFFFFF"/>
              </a:solidFill>
              <a:latin typeface="Calibri"/>
              <a:cs typeface="+mn-cs"/>
            </a:endParaRPr>
          </a:p>
        </p:txBody>
      </p:sp>
      <p:sp>
        <p:nvSpPr>
          <p:cNvPr id="35" name="TextBox 26"/>
          <p:cNvSpPr txBox="1">
            <a:spLocks noChangeArrowheads="1"/>
          </p:cNvSpPr>
          <p:nvPr/>
        </p:nvSpPr>
        <p:spPr bwMode="auto">
          <a:xfrm>
            <a:off x="7020272" y="2654747"/>
            <a:ext cx="1044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defTabSz="914400" eaLnBrk="1" fontAlgn="auto" hangingPunct="1">
              <a:spcBef>
                <a:spcPts val="0"/>
              </a:spcBef>
              <a:spcAft>
                <a:spcPts val="0"/>
              </a:spcAft>
              <a:defRPr/>
            </a:pPr>
            <a:r>
              <a:rPr lang="en-US" sz="1400" kern="0" dirty="0" smtClean="0">
                <a:solidFill>
                  <a:sysClr val="windowText" lastClr="000000"/>
                </a:solidFill>
              </a:rPr>
              <a:t>K-Spice “Online”</a:t>
            </a:r>
            <a:endParaRPr lang="en-US" sz="1400" kern="0" dirty="0" smtClean="0">
              <a:solidFill>
                <a:sysClr val="windowText" lastClr="000000"/>
              </a:solidFill>
            </a:endParaRPr>
          </a:p>
        </p:txBody>
      </p:sp>
      <p:sp>
        <p:nvSpPr>
          <p:cNvPr id="36" name="Can 35"/>
          <p:cNvSpPr/>
          <p:nvPr/>
        </p:nvSpPr>
        <p:spPr>
          <a:xfrm>
            <a:off x="5936878" y="2280272"/>
            <a:ext cx="792163" cy="877888"/>
          </a:xfrm>
          <a:prstGeom prst="can">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en-US" sz="1100" kern="0" dirty="0">
                <a:solidFill>
                  <a:sysClr val="window" lastClr="FFFFFF"/>
                </a:solidFill>
                <a:latin typeface="Calibri"/>
                <a:cs typeface="+mn-cs"/>
              </a:rPr>
              <a:t>I/O database (</a:t>
            </a:r>
            <a:r>
              <a:rPr lang="en-US" sz="1100" kern="0" dirty="0" err="1">
                <a:solidFill>
                  <a:sysClr val="window" lastClr="FFFFFF"/>
                </a:solidFill>
                <a:latin typeface="Calibri"/>
                <a:cs typeface="+mn-cs"/>
              </a:rPr>
              <a:t>mdb</a:t>
            </a:r>
            <a:r>
              <a:rPr lang="en-US" sz="1100" kern="0" dirty="0">
                <a:solidFill>
                  <a:sysClr val="window" lastClr="FFFFFF"/>
                </a:solidFill>
                <a:latin typeface="Calibri"/>
                <a:cs typeface="+mn-cs"/>
              </a:rPr>
              <a:t>)</a:t>
            </a:r>
          </a:p>
        </p:txBody>
      </p:sp>
      <p:cxnSp>
        <p:nvCxnSpPr>
          <p:cNvPr id="37" name="Straight Arrow Connector 39"/>
          <p:cNvCxnSpPr>
            <a:cxnSpLocks noChangeShapeType="1"/>
            <a:stCxn id="36" idx="1"/>
          </p:cNvCxnSpPr>
          <p:nvPr/>
        </p:nvCxnSpPr>
        <p:spPr bwMode="auto">
          <a:xfrm flipV="1">
            <a:off x="6333753" y="2091360"/>
            <a:ext cx="0" cy="188912"/>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92751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tel 1"/>
          <p:cNvSpPr>
            <a:spLocks noGrp="1"/>
          </p:cNvSpPr>
          <p:nvPr>
            <p:ph type="title"/>
          </p:nvPr>
        </p:nvSpPr>
        <p:spPr/>
        <p:txBody>
          <a:bodyPr/>
          <a:lstStyle/>
          <a:p>
            <a:pPr eaLnBrk="1" hangingPunct="1"/>
            <a:r>
              <a:rPr lang="en-US" sz="2000" dirty="0" smtClean="0"/>
              <a:t>Connect K-Spice to 3</a:t>
            </a:r>
            <a:r>
              <a:rPr lang="en-US" sz="2000" baseline="30000" dirty="0" smtClean="0"/>
              <a:t>rd</a:t>
            </a:r>
            <a:r>
              <a:rPr lang="en-US" sz="2000" dirty="0" smtClean="0"/>
              <a:t> Party Applications via OPC-DA</a:t>
            </a:r>
          </a:p>
        </p:txBody>
      </p:sp>
      <p:sp>
        <p:nvSpPr>
          <p:cNvPr id="2" name="Text Placeholder 1"/>
          <p:cNvSpPr>
            <a:spLocks noGrp="1"/>
          </p:cNvSpPr>
          <p:nvPr>
            <p:ph type="body" sz="quarter" idx="22"/>
          </p:nvPr>
        </p:nvSpPr>
        <p:spPr/>
        <p:txBody>
          <a:bodyPr/>
          <a:lstStyle/>
          <a:p>
            <a:endParaRPr lang="en-GB" dirty="0"/>
          </a:p>
        </p:txBody>
      </p:sp>
      <p:sp>
        <p:nvSpPr>
          <p:cNvPr id="5" name="Plassholder for dato 4"/>
          <p:cNvSpPr>
            <a:spLocks noGrp="1"/>
          </p:cNvSpPr>
          <p:nvPr>
            <p:ph type="dt" sz="half" idx="2"/>
          </p:nvPr>
        </p:nvSpPr>
        <p:spPr/>
        <p:txBody>
          <a:bodyPr/>
          <a:lstStyle/>
          <a:p>
            <a:pPr>
              <a:defRPr/>
            </a:pPr>
            <a:fld id="{002D4134-16BA-4C14-A19C-C073A8B9231E}" type="datetime1">
              <a:rPr lang="en-GB"/>
              <a:pPr>
                <a:defRPr/>
              </a:pPr>
              <a:t>19/08/2014</a:t>
            </a:fld>
            <a:endParaRPr lang="en-GB" dirty="0"/>
          </a:p>
        </p:txBody>
      </p:sp>
      <p:sp>
        <p:nvSpPr>
          <p:cNvPr id="7" name="Plassholder for bunntekst 6"/>
          <p:cNvSpPr>
            <a:spLocks noGrp="1"/>
          </p:cNvSpPr>
          <p:nvPr>
            <p:ph type="ftr" sz="quarter" idx="3"/>
          </p:nvPr>
        </p:nvSpPr>
        <p:spPr/>
        <p:txBody>
          <a:bodyPr/>
          <a:lstStyle/>
          <a:p>
            <a:pPr>
              <a:defRPr/>
            </a:pPr>
            <a:r>
              <a:rPr lang="en-GB" dirty="0"/>
              <a:t>WORLD CLASS - through people, technology and dedication.</a:t>
            </a:r>
          </a:p>
        </p:txBody>
      </p:sp>
      <p:sp>
        <p:nvSpPr>
          <p:cNvPr id="6" name="Plassholder for lysbildenummer 5"/>
          <p:cNvSpPr>
            <a:spLocks noGrp="1"/>
          </p:cNvSpPr>
          <p:nvPr>
            <p:ph type="sldNum" sz="quarter" idx="4"/>
          </p:nvPr>
        </p:nvSpPr>
        <p:spPr/>
        <p:txBody>
          <a:bodyPr/>
          <a:lstStyle/>
          <a:p>
            <a:pPr>
              <a:defRPr/>
            </a:pPr>
            <a:r>
              <a:rPr lang="en-GB" dirty="0"/>
              <a:t>Page </a:t>
            </a:r>
            <a:fld id="{9D769D5D-1F8B-425F-B5A9-C4F2EB04BD11}" type="slidenum">
              <a:rPr lang="en-GB"/>
              <a:pPr>
                <a:defRPr/>
              </a:pPr>
              <a:t>6</a:t>
            </a:fld>
            <a:endParaRPr lang="en-GB" dirty="0"/>
          </a:p>
        </p:txBody>
      </p:sp>
      <p:sp>
        <p:nvSpPr>
          <p:cNvPr id="39" name="Rectangle 38"/>
          <p:cNvSpPr/>
          <p:nvPr/>
        </p:nvSpPr>
        <p:spPr>
          <a:xfrm>
            <a:off x="1692746" y="1449041"/>
            <a:ext cx="935038" cy="601662"/>
          </a:xfrm>
          <a:prstGeom prst="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en-US" sz="1100" kern="0" dirty="0" smtClean="0">
                <a:solidFill>
                  <a:sysClr val="window" lastClr="FFFFFF"/>
                </a:solidFill>
                <a:latin typeface="Calibri"/>
                <a:cs typeface="+mn-cs"/>
              </a:rPr>
              <a:t>K-Spice</a:t>
            </a:r>
          </a:p>
          <a:p>
            <a:pPr algn="ctr" defTabSz="914400" fontAlgn="auto">
              <a:spcBef>
                <a:spcPts val="0"/>
              </a:spcBef>
              <a:spcAft>
                <a:spcPts val="0"/>
              </a:spcAft>
              <a:defRPr/>
            </a:pPr>
            <a:r>
              <a:rPr lang="en-US" sz="1100" kern="0" dirty="0" smtClean="0">
                <a:solidFill>
                  <a:sysClr val="window" lastClr="FFFFFF"/>
                </a:solidFill>
                <a:latin typeface="Calibri"/>
              </a:rPr>
              <a:t>Simulation Manager</a:t>
            </a:r>
            <a:endParaRPr lang="en-US" sz="1100" kern="0" dirty="0">
              <a:solidFill>
                <a:sysClr val="window" lastClr="FFFFFF"/>
              </a:solidFill>
              <a:latin typeface="Calibri"/>
              <a:cs typeface="+mn-cs"/>
            </a:endParaRPr>
          </a:p>
        </p:txBody>
      </p:sp>
      <p:sp>
        <p:nvSpPr>
          <p:cNvPr id="40" name="Rectangle 39"/>
          <p:cNvSpPr/>
          <p:nvPr/>
        </p:nvSpPr>
        <p:spPr>
          <a:xfrm>
            <a:off x="3059659" y="1426816"/>
            <a:ext cx="935037" cy="600075"/>
          </a:xfrm>
          <a:prstGeom prst="rect">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en-US" sz="1100" kern="0" dirty="0" smtClean="0">
                <a:solidFill>
                  <a:sysClr val="window" lastClr="FFFFFF"/>
                </a:solidFill>
                <a:latin typeface="Calibri"/>
                <a:cs typeface="+mn-cs"/>
              </a:rPr>
              <a:t>DeltaV-Com</a:t>
            </a:r>
            <a:endParaRPr lang="en-US" sz="1100" kern="0" dirty="0">
              <a:solidFill>
                <a:sysClr val="window" lastClr="FFFFFF"/>
              </a:solidFill>
              <a:latin typeface="Calibri"/>
              <a:cs typeface="+mn-cs"/>
            </a:endParaRPr>
          </a:p>
          <a:p>
            <a:pPr algn="ctr" defTabSz="914400" fontAlgn="auto">
              <a:spcBef>
                <a:spcPts val="0"/>
              </a:spcBef>
              <a:spcAft>
                <a:spcPts val="0"/>
              </a:spcAft>
              <a:defRPr/>
            </a:pPr>
            <a:r>
              <a:rPr lang="en-US" sz="1100" kern="0" dirty="0">
                <a:solidFill>
                  <a:sysClr val="window" lastClr="FFFFFF"/>
                </a:solidFill>
                <a:latin typeface="Calibri"/>
                <a:cs typeface="+mn-cs"/>
              </a:rPr>
              <a:t>(OPC Client)</a:t>
            </a:r>
          </a:p>
        </p:txBody>
      </p:sp>
      <p:sp>
        <p:nvSpPr>
          <p:cNvPr id="43" name="Rectangle 42"/>
          <p:cNvSpPr/>
          <p:nvPr/>
        </p:nvSpPr>
        <p:spPr>
          <a:xfrm>
            <a:off x="4427984" y="1423641"/>
            <a:ext cx="1008112" cy="697706"/>
          </a:xfrm>
          <a:prstGeom prst="rect">
            <a:avLst/>
          </a:prstGeom>
          <a:solidFill>
            <a:srgbClr val="F79646">
              <a:lumMod val="75000"/>
            </a:srgbClr>
          </a:solidFill>
          <a:ln w="25400" cap="flat" cmpd="sng" algn="ctr">
            <a:solidFill>
              <a:srgbClr val="4F81BD">
                <a:shade val="50000"/>
              </a:srgbClr>
            </a:solidFill>
            <a:prstDash val="solid"/>
          </a:ln>
          <a:effectLst/>
        </p:spPr>
        <p:txBody>
          <a:bodyPr anchor="ctr"/>
          <a:lstStyle/>
          <a:p>
            <a:pPr algn="ctr" defTabSz="914400"/>
            <a:r>
              <a:rPr lang="en-US" sz="1100" kern="0" dirty="0" smtClean="0">
                <a:solidFill>
                  <a:sysClr val="window" lastClr="FFFFFF"/>
                </a:solidFill>
                <a:latin typeface="Calibri"/>
              </a:rPr>
              <a:t>Delta V </a:t>
            </a:r>
          </a:p>
          <a:p>
            <a:pPr algn="ctr" defTabSz="914400"/>
            <a:r>
              <a:rPr lang="en-US" sz="1100" kern="0" dirty="0" smtClean="0">
                <a:solidFill>
                  <a:sysClr val="window" lastClr="FFFFFF"/>
                </a:solidFill>
                <a:latin typeface="Calibri"/>
              </a:rPr>
              <a:t>OPC Tunneler</a:t>
            </a:r>
            <a:endParaRPr lang="en-US" sz="1100" kern="0" dirty="0">
              <a:solidFill>
                <a:sysClr val="window" lastClr="FFFFFF"/>
              </a:solidFill>
              <a:latin typeface="Calibri"/>
            </a:endParaRPr>
          </a:p>
        </p:txBody>
      </p:sp>
      <p:sp>
        <p:nvSpPr>
          <p:cNvPr id="47" name="Can 46"/>
          <p:cNvSpPr/>
          <p:nvPr/>
        </p:nvSpPr>
        <p:spPr>
          <a:xfrm>
            <a:off x="3131096" y="2215803"/>
            <a:ext cx="792163" cy="877888"/>
          </a:xfrm>
          <a:prstGeom prst="can">
            <a:avLst/>
          </a:prstGeom>
          <a:solidFill>
            <a:srgbClr val="4F81BD"/>
          </a:solidFill>
          <a:ln w="25400" cap="flat" cmpd="sng" algn="ctr">
            <a:solidFill>
              <a:srgbClr val="4F81BD">
                <a:shade val="50000"/>
              </a:srgbClr>
            </a:solidFill>
            <a:prstDash val="solid"/>
          </a:ln>
          <a:effectLst/>
        </p:spPr>
        <p:txBody>
          <a:bodyPr anchor="ctr"/>
          <a:lstStyle/>
          <a:p>
            <a:pPr algn="ctr" defTabSz="914400" fontAlgn="auto">
              <a:spcBef>
                <a:spcPts val="0"/>
              </a:spcBef>
              <a:spcAft>
                <a:spcPts val="0"/>
              </a:spcAft>
              <a:defRPr/>
            </a:pPr>
            <a:r>
              <a:rPr lang="en-US" sz="1100" kern="0">
                <a:solidFill>
                  <a:sysClr val="window" lastClr="FFFFFF"/>
                </a:solidFill>
                <a:latin typeface="Calibri"/>
                <a:cs typeface="+mn-cs"/>
              </a:rPr>
              <a:t>I/O database (mdb)</a:t>
            </a:r>
          </a:p>
        </p:txBody>
      </p:sp>
      <p:cxnSp>
        <p:nvCxnSpPr>
          <p:cNvPr id="54" name="Straight Arrow Connector 39"/>
          <p:cNvCxnSpPr>
            <a:cxnSpLocks noChangeShapeType="1"/>
            <a:stCxn id="47" idx="1"/>
            <a:endCxn id="40" idx="2"/>
          </p:cNvCxnSpPr>
          <p:nvPr/>
        </p:nvCxnSpPr>
        <p:spPr bwMode="auto">
          <a:xfrm flipV="1">
            <a:off x="3527971" y="2026891"/>
            <a:ext cx="0" cy="188912"/>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sp>
        <p:nvSpPr>
          <p:cNvPr id="62" name="Rectangle 61"/>
          <p:cNvSpPr/>
          <p:nvPr/>
        </p:nvSpPr>
        <p:spPr>
          <a:xfrm>
            <a:off x="1115616" y="1288703"/>
            <a:ext cx="4464496" cy="1935163"/>
          </a:xfrm>
          <a:prstGeom prst="rect">
            <a:avLst/>
          </a:prstGeom>
          <a:noFill/>
          <a:ln w="25400" cap="flat" cmpd="sng" algn="ctr">
            <a:solidFill>
              <a:srgbClr val="4F81BD">
                <a:shade val="50000"/>
              </a:srgbClr>
            </a:solidFill>
            <a:prstDash val="dash"/>
          </a:ln>
          <a:effectLst/>
        </p:spPr>
        <p:txBody>
          <a:bodyPr anchor="ctr"/>
          <a:lstStyle/>
          <a:p>
            <a:pPr algn="ctr" defTabSz="914400" fontAlgn="auto">
              <a:spcBef>
                <a:spcPts val="0"/>
              </a:spcBef>
              <a:spcAft>
                <a:spcPts val="0"/>
              </a:spcAft>
              <a:defRPr/>
            </a:pPr>
            <a:endParaRPr lang="en-US" kern="0">
              <a:solidFill>
                <a:sysClr val="window" lastClr="FFFFFF"/>
              </a:solidFill>
              <a:latin typeface="Calibri"/>
              <a:cs typeface="+mn-cs"/>
            </a:endParaRPr>
          </a:p>
        </p:txBody>
      </p:sp>
      <p:sp>
        <p:nvSpPr>
          <p:cNvPr id="65" name="TextBox 26"/>
          <p:cNvSpPr txBox="1">
            <a:spLocks noChangeArrowheads="1"/>
          </p:cNvSpPr>
          <p:nvPr/>
        </p:nvSpPr>
        <p:spPr bwMode="auto">
          <a:xfrm>
            <a:off x="1799059" y="2607294"/>
            <a:ext cx="10445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defTabSz="914400" eaLnBrk="1" fontAlgn="auto" hangingPunct="1">
              <a:spcBef>
                <a:spcPts val="0"/>
              </a:spcBef>
              <a:spcAft>
                <a:spcPts val="0"/>
              </a:spcAft>
              <a:defRPr/>
            </a:pPr>
            <a:r>
              <a:rPr lang="en-US" sz="1400" kern="0" dirty="0" smtClean="0">
                <a:solidFill>
                  <a:sysClr val="windowText" lastClr="000000"/>
                </a:solidFill>
              </a:rPr>
              <a:t>K-Spice PC</a:t>
            </a:r>
          </a:p>
        </p:txBody>
      </p:sp>
      <p:cxnSp>
        <p:nvCxnSpPr>
          <p:cNvPr id="69" name="Straight Arrow Connector 53"/>
          <p:cNvCxnSpPr>
            <a:cxnSpLocks noChangeShapeType="1"/>
          </p:cNvCxnSpPr>
          <p:nvPr/>
        </p:nvCxnSpPr>
        <p:spPr bwMode="auto">
          <a:xfrm>
            <a:off x="3996284" y="1629493"/>
            <a:ext cx="431700" cy="0"/>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70" name="Straight Arrow Connector 54"/>
          <p:cNvCxnSpPr>
            <a:cxnSpLocks noChangeShapeType="1"/>
          </p:cNvCxnSpPr>
          <p:nvPr/>
        </p:nvCxnSpPr>
        <p:spPr bwMode="auto">
          <a:xfrm flipH="1">
            <a:off x="3996284" y="1916831"/>
            <a:ext cx="431700" cy="1"/>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45" name="Straight Arrow Connector 53"/>
          <p:cNvCxnSpPr>
            <a:cxnSpLocks noChangeShapeType="1"/>
          </p:cNvCxnSpPr>
          <p:nvPr/>
        </p:nvCxnSpPr>
        <p:spPr bwMode="auto">
          <a:xfrm>
            <a:off x="2627784" y="1629493"/>
            <a:ext cx="431700" cy="0"/>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48" name="Straight Arrow Connector 54"/>
          <p:cNvCxnSpPr>
            <a:cxnSpLocks noChangeShapeType="1"/>
          </p:cNvCxnSpPr>
          <p:nvPr/>
        </p:nvCxnSpPr>
        <p:spPr bwMode="auto">
          <a:xfrm flipH="1">
            <a:off x="2627784" y="1916831"/>
            <a:ext cx="431700" cy="1"/>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53" name="Straight Arrow Connector 53"/>
          <p:cNvCxnSpPr>
            <a:cxnSpLocks noChangeShapeType="1"/>
          </p:cNvCxnSpPr>
          <p:nvPr/>
        </p:nvCxnSpPr>
        <p:spPr bwMode="auto">
          <a:xfrm>
            <a:off x="5436096" y="1628800"/>
            <a:ext cx="431700" cy="0"/>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55" name="Straight Arrow Connector 54"/>
          <p:cNvCxnSpPr>
            <a:cxnSpLocks noChangeShapeType="1"/>
          </p:cNvCxnSpPr>
          <p:nvPr/>
        </p:nvCxnSpPr>
        <p:spPr bwMode="auto">
          <a:xfrm flipH="1">
            <a:off x="5436096" y="1916138"/>
            <a:ext cx="431700" cy="1"/>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816" y="3356992"/>
            <a:ext cx="2529000" cy="1552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a:off x="1799059" y="2121347"/>
            <a:ext cx="1260425" cy="18837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0331" y="4725144"/>
            <a:ext cx="3839303" cy="1913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p:cNvCxnSpPr>
            <a:stCxn id="47" idx="3"/>
          </p:cNvCxnSpPr>
          <p:nvPr/>
        </p:nvCxnSpPr>
        <p:spPr>
          <a:xfrm flipH="1">
            <a:off x="2915816" y="3093691"/>
            <a:ext cx="611362" cy="25881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868144" y="1418887"/>
            <a:ext cx="1008112" cy="697706"/>
          </a:xfrm>
          <a:prstGeom prst="rect">
            <a:avLst/>
          </a:prstGeom>
          <a:solidFill>
            <a:srgbClr val="F79646">
              <a:lumMod val="75000"/>
            </a:srgbClr>
          </a:solidFill>
          <a:ln w="25400" cap="flat" cmpd="sng" algn="ctr">
            <a:solidFill>
              <a:srgbClr val="4F81BD">
                <a:shade val="50000"/>
              </a:srgbClr>
            </a:solidFill>
            <a:prstDash val="solid"/>
          </a:ln>
          <a:effectLst/>
        </p:spPr>
        <p:txBody>
          <a:bodyPr anchor="ctr"/>
          <a:lstStyle/>
          <a:p>
            <a:pPr algn="ctr" defTabSz="914400"/>
            <a:r>
              <a:rPr lang="en-US" sz="1100" kern="0" dirty="0" smtClean="0">
                <a:solidFill>
                  <a:sysClr val="window" lastClr="FFFFFF"/>
                </a:solidFill>
                <a:latin typeface="Calibri"/>
              </a:rPr>
              <a:t>Delta V </a:t>
            </a:r>
          </a:p>
          <a:p>
            <a:pPr algn="ctr" defTabSz="914400"/>
            <a:r>
              <a:rPr lang="en-US" sz="1100" kern="0" dirty="0" smtClean="0">
                <a:solidFill>
                  <a:sysClr val="window" lastClr="FFFFFF"/>
                </a:solidFill>
                <a:latin typeface="Calibri"/>
              </a:rPr>
              <a:t>OPC Tunneler</a:t>
            </a:r>
            <a:endParaRPr lang="en-US" sz="1100" kern="0" dirty="0">
              <a:solidFill>
                <a:sysClr val="window" lastClr="FFFFFF"/>
              </a:solidFill>
              <a:latin typeface="Calibri"/>
            </a:endParaRPr>
          </a:p>
        </p:txBody>
      </p:sp>
      <p:sp>
        <p:nvSpPr>
          <p:cNvPr id="31" name="Rectangle 30"/>
          <p:cNvSpPr/>
          <p:nvPr/>
        </p:nvSpPr>
        <p:spPr>
          <a:xfrm>
            <a:off x="5724128" y="1288703"/>
            <a:ext cx="3049838" cy="1935163"/>
          </a:xfrm>
          <a:prstGeom prst="rect">
            <a:avLst/>
          </a:prstGeom>
          <a:noFill/>
          <a:ln w="25400" cap="flat" cmpd="sng" algn="ctr">
            <a:solidFill>
              <a:srgbClr val="4F81BD">
                <a:shade val="50000"/>
              </a:srgbClr>
            </a:solidFill>
            <a:prstDash val="dash"/>
          </a:ln>
          <a:effectLst/>
        </p:spPr>
        <p:txBody>
          <a:bodyPr anchor="ctr"/>
          <a:lstStyle/>
          <a:p>
            <a:pPr algn="ctr" defTabSz="914400" fontAlgn="auto">
              <a:spcBef>
                <a:spcPts val="0"/>
              </a:spcBef>
              <a:spcAft>
                <a:spcPts val="0"/>
              </a:spcAft>
              <a:defRPr/>
            </a:pPr>
            <a:endParaRPr lang="en-US" kern="0">
              <a:solidFill>
                <a:sysClr val="window" lastClr="FFFFFF"/>
              </a:solidFill>
              <a:latin typeface="Calibri"/>
              <a:cs typeface="+mn-cs"/>
            </a:endParaRPr>
          </a:p>
        </p:txBody>
      </p:sp>
      <p:sp>
        <p:nvSpPr>
          <p:cNvPr id="32" name="Rectangle 31"/>
          <p:cNvSpPr/>
          <p:nvPr/>
        </p:nvSpPr>
        <p:spPr>
          <a:xfrm>
            <a:off x="7308304" y="1412776"/>
            <a:ext cx="1008112" cy="697706"/>
          </a:xfrm>
          <a:prstGeom prst="rect">
            <a:avLst/>
          </a:prstGeom>
          <a:solidFill>
            <a:srgbClr val="F79646">
              <a:lumMod val="75000"/>
            </a:srgbClr>
          </a:solidFill>
          <a:ln w="25400" cap="flat" cmpd="sng" algn="ctr">
            <a:solidFill>
              <a:srgbClr val="4F81BD">
                <a:shade val="50000"/>
              </a:srgbClr>
            </a:solidFill>
            <a:prstDash val="solid"/>
          </a:ln>
          <a:effectLst/>
        </p:spPr>
        <p:txBody>
          <a:bodyPr anchor="ctr"/>
          <a:lstStyle/>
          <a:p>
            <a:pPr algn="ctr" defTabSz="914400"/>
            <a:r>
              <a:rPr lang="en-US" sz="1100" kern="0" dirty="0" smtClean="0">
                <a:solidFill>
                  <a:sysClr val="window" lastClr="FFFFFF"/>
                </a:solidFill>
                <a:latin typeface="Calibri"/>
              </a:rPr>
              <a:t>Delta V </a:t>
            </a:r>
          </a:p>
          <a:p>
            <a:pPr algn="ctr" defTabSz="914400"/>
            <a:r>
              <a:rPr lang="en-US" sz="1100" kern="0" dirty="0" smtClean="0">
                <a:solidFill>
                  <a:sysClr val="window" lastClr="FFFFFF"/>
                </a:solidFill>
                <a:latin typeface="Calibri"/>
              </a:rPr>
              <a:t>OPC Server</a:t>
            </a:r>
            <a:endParaRPr lang="en-US" sz="1100" kern="0" dirty="0">
              <a:solidFill>
                <a:sysClr val="window" lastClr="FFFFFF"/>
              </a:solidFill>
              <a:latin typeface="Calibri"/>
            </a:endParaRPr>
          </a:p>
        </p:txBody>
      </p:sp>
      <p:cxnSp>
        <p:nvCxnSpPr>
          <p:cNvPr id="33" name="Straight Arrow Connector 53"/>
          <p:cNvCxnSpPr>
            <a:cxnSpLocks noChangeShapeType="1"/>
          </p:cNvCxnSpPr>
          <p:nvPr/>
        </p:nvCxnSpPr>
        <p:spPr bwMode="auto">
          <a:xfrm>
            <a:off x="6876256" y="1628800"/>
            <a:ext cx="431700" cy="0"/>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34" name="Straight Arrow Connector 33"/>
          <p:cNvCxnSpPr>
            <a:cxnSpLocks noChangeShapeType="1"/>
          </p:cNvCxnSpPr>
          <p:nvPr/>
        </p:nvCxnSpPr>
        <p:spPr bwMode="auto">
          <a:xfrm flipH="1">
            <a:off x="6876256" y="1916138"/>
            <a:ext cx="431700" cy="1"/>
          </a:xfrm>
          <a:prstGeom prst="straightConnector1">
            <a:avLst/>
          </a:prstGeom>
          <a:noFill/>
          <a:ln w="9525" algn="ctr">
            <a:solidFill>
              <a:srgbClr val="4A7EBB"/>
            </a:solidFill>
            <a:round/>
            <a:headEnd/>
            <a:tailEnd type="arrow" w="med" len="med"/>
          </a:ln>
          <a:extLst>
            <a:ext uri="{909E8E84-426E-40DD-AFC4-6F175D3DCCD1}">
              <a14:hiddenFill xmlns:a14="http://schemas.microsoft.com/office/drawing/2010/main">
                <a:noFill/>
              </a14:hiddenFill>
            </a:ext>
          </a:extLst>
        </p:spPr>
      </p:cxnSp>
      <p:sp>
        <p:nvSpPr>
          <p:cNvPr id="35" name="Rectangle 34"/>
          <p:cNvSpPr/>
          <p:nvPr/>
        </p:nvSpPr>
        <p:spPr>
          <a:xfrm>
            <a:off x="4427984" y="2371254"/>
            <a:ext cx="1008112" cy="697706"/>
          </a:xfrm>
          <a:prstGeom prst="rect">
            <a:avLst/>
          </a:prstGeom>
          <a:solidFill>
            <a:srgbClr val="00B050"/>
          </a:solidFill>
          <a:ln w="25400" cap="flat" cmpd="sng" algn="ctr">
            <a:solidFill>
              <a:srgbClr val="4F81BD">
                <a:shade val="50000"/>
              </a:srgbClr>
            </a:solidFill>
            <a:prstDash val="solid"/>
          </a:ln>
          <a:effectLst/>
        </p:spPr>
        <p:txBody>
          <a:bodyPr anchor="ctr"/>
          <a:lstStyle/>
          <a:p>
            <a:pPr algn="ctr" defTabSz="914400"/>
            <a:r>
              <a:rPr lang="en-US" sz="1100" kern="0" dirty="0" smtClean="0">
                <a:solidFill>
                  <a:sysClr val="window" lastClr="FFFFFF"/>
                </a:solidFill>
                <a:latin typeface="Calibri"/>
              </a:rPr>
              <a:t>Cogent</a:t>
            </a:r>
          </a:p>
          <a:p>
            <a:pPr algn="ctr" defTabSz="914400"/>
            <a:r>
              <a:rPr lang="en-US" sz="1100" kern="0" dirty="0" smtClean="0">
                <a:solidFill>
                  <a:sysClr val="window" lastClr="FFFFFF"/>
                </a:solidFill>
                <a:latin typeface="Calibri"/>
              </a:rPr>
              <a:t>Datahub</a:t>
            </a:r>
            <a:endParaRPr lang="en-US" sz="1100" kern="0" dirty="0">
              <a:solidFill>
                <a:sysClr val="window" lastClr="FFFFFF"/>
              </a:solidFill>
              <a:latin typeface="Calibri"/>
            </a:endParaRPr>
          </a:p>
        </p:txBody>
      </p:sp>
      <p:cxnSp>
        <p:nvCxnSpPr>
          <p:cNvPr id="36" name="Straight Arrow Connector 39"/>
          <p:cNvCxnSpPr>
            <a:cxnSpLocks noChangeShapeType="1"/>
            <a:stCxn id="35" idx="0"/>
          </p:cNvCxnSpPr>
          <p:nvPr/>
        </p:nvCxnSpPr>
        <p:spPr bwMode="auto">
          <a:xfrm flipV="1">
            <a:off x="4932040" y="2110482"/>
            <a:ext cx="0" cy="260772"/>
          </a:xfrm>
          <a:prstGeom prst="straightConnector1">
            <a:avLst/>
          </a:prstGeom>
          <a:noFill/>
          <a:ln w="9525" algn="ctr">
            <a:solidFill>
              <a:srgbClr val="4A7EBB"/>
            </a:solidFill>
            <a:round/>
            <a:headEnd type="arrow"/>
            <a:tailEnd type="arrow" w="med" len="med"/>
          </a:ln>
          <a:extLst>
            <a:ext uri="{909E8E84-426E-40DD-AFC4-6F175D3DCCD1}">
              <a14:hiddenFill xmlns:a14="http://schemas.microsoft.com/office/drawing/2010/main">
                <a:noFill/>
              </a14:hiddenFill>
            </a:ext>
          </a:extLst>
        </p:spPr>
      </p:cxnSp>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7841" y="4346349"/>
            <a:ext cx="2397652" cy="1746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1" name="Straight Arrow Connector 40"/>
          <p:cNvCxnSpPr/>
          <p:nvPr/>
        </p:nvCxnSpPr>
        <p:spPr>
          <a:xfrm>
            <a:off x="5221416" y="2996952"/>
            <a:ext cx="646728"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TextBox 26"/>
          <p:cNvSpPr txBox="1">
            <a:spLocks noChangeArrowheads="1"/>
          </p:cNvSpPr>
          <p:nvPr/>
        </p:nvSpPr>
        <p:spPr bwMode="auto">
          <a:xfrm>
            <a:off x="5868144" y="2643546"/>
            <a:ext cx="10445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defTabSz="914400" eaLnBrk="1" fontAlgn="auto" hangingPunct="1">
              <a:spcBef>
                <a:spcPts val="0"/>
              </a:spcBef>
              <a:spcAft>
                <a:spcPts val="0"/>
              </a:spcAft>
              <a:defRPr/>
            </a:pPr>
            <a:r>
              <a:rPr lang="en-US" sz="1400" kern="0" dirty="0" smtClean="0">
                <a:solidFill>
                  <a:sysClr val="windowText" lastClr="000000"/>
                </a:solidFill>
              </a:rPr>
              <a:t>DeltaV-PC</a:t>
            </a:r>
          </a:p>
        </p:txBody>
      </p:sp>
    </p:spTree>
    <p:extLst>
      <p:ext uri="{BB962C8B-B14F-4D97-AF65-F5344CB8AC3E}">
        <p14:creationId xmlns:p14="http://schemas.microsoft.com/office/powerpoint/2010/main" val="16421186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K-</a:t>
            </a:r>
            <a:r>
              <a:rPr lang="nb-NO" dirty="0" err="1" smtClean="0"/>
              <a:t>Spice</a:t>
            </a:r>
            <a:r>
              <a:rPr lang="nb-NO" dirty="0" smtClean="0"/>
              <a:t> </a:t>
            </a:r>
            <a:r>
              <a:rPr lang="nb-NO" dirty="0" err="1" smtClean="0"/>
              <a:t>OpcDaCom</a:t>
            </a:r>
            <a:r>
              <a:rPr lang="nb-NO" dirty="0" smtClean="0"/>
              <a:t> Setup</a:t>
            </a:r>
            <a:endParaRPr lang="en-GB" dirty="0"/>
          </a:p>
        </p:txBody>
      </p:sp>
      <p:sp>
        <p:nvSpPr>
          <p:cNvPr id="4" name="Text Placeholder 3"/>
          <p:cNvSpPr>
            <a:spLocks noGrp="1"/>
          </p:cNvSpPr>
          <p:nvPr>
            <p:ph type="body" sz="quarter" idx="22"/>
          </p:nvPr>
        </p:nvSpPr>
        <p:spPr/>
        <p:txBody>
          <a:bodyPr/>
          <a:lstStyle/>
          <a:p>
            <a:endParaRPr lang="en-GB"/>
          </a:p>
        </p:txBody>
      </p:sp>
      <p:sp>
        <p:nvSpPr>
          <p:cNvPr id="5" name="Date Placeholder 4"/>
          <p:cNvSpPr>
            <a:spLocks noGrp="1"/>
          </p:cNvSpPr>
          <p:nvPr>
            <p:ph type="dt" sz="half" idx="2"/>
          </p:nvPr>
        </p:nvSpPr>
        <p:spPr/>
        <p:txBody>
          <a:bodyPr/>
          <a:lstStyle/>
          <a:p>
            <a:fld id="{224B7939-B760-4D13-8F17-9F52E2A65C31}" type="datetime1">
              <a:rPr lang="nb-NO" smtClean="0"/>
              <a:pPr/>
              <a:t>19.08.2014</a:t>
            </a:fld>
            <a:endParaRPr lang="en-GB" dirty="0"/>
          </a:p>
        </p:txBody>
      </p:sp>
      <p:sp>
        <p:nvSpPr>
          <p:cNvPr id="6" name="Footer Placeholder 5"/>
          <p:cNvSpPr>
            <a:spLocks noGrp="1"/>
          </p:cNvSpPr>
          <p:nvPr>
            <p:ph type="ftr" sz="quarter" idx="3"/>
          </p:nvPr>
        </p:nvSpPr>
        <p:spPr/>
        <p:txBody>
          <a:bodyPr/>
          <a:lstStyle/>
          <a:p>
            <a:r>
              <a:rPr lang="en-US" smtClean="0"/>
              <a:t>WORLD CLASS - through people, technology and dedication</a:t>
            </a:r>
            <a:endParaRPr lang="en-GB" dirty="0"/>
          </a:p>
        </p:txBody>
      </p:sp>
      <p:sp>
        <p:nvSpPr>
          <p:cNvPr id="7" name="Slide Number Placeholder 6"/>
          <p:cNvSpPr>
            <a:spLocks noGrp="1"/>
          </p:cNvSpPr>
          <p:nvPr>
            <p:ph type="sldNum" sz="quarter" idx="4"/>
          </p:nvPr>
        </p:nvSpPr>
        <p:spPr/>
        <p:txBody>
          <a:bodyPr/>
          <a:lstStyle/>
          <a:p>
            <a:r>
              <a:rPr lang="en-GB" smtClean="0"/>
              <a:t>Page </a:t>
            </a:r>
            <a:fld id="{024B331B-EC80-4993-B848-09EE40C61000}" type="slidenum">
              <a:rPr lang="en-GB" smtClean="0"/>
              <a:pPr/>
              <a:t>7</a:t>
            </a:fld>
            <a:endParaRPr lang="en-GB" dirty="0"/>
          </a:p>
        </p:txBody>
      </p:sp>
      <p:graphicFrame>
        <p:nvGraphicFramePr>
          <p:cNvPr id="10" name="Content Placeholder 9"/>
          <p:cNvGraphicFramePr>
            <a:graphicFrameLocks noGrp="1" noChangeAspect="1"/>
          </p:cNvGraphicFramePr>
          <p:nvPr>
            <p:ph idx="1"/>
            <p:extLst>
              <p:ext uri="{D42A27DB-BD31-4B8C-83A1-F6EECF244321}">
                <p14:modId xmlns:p14="http://schemas.microsoft.com/office/powerpoint/2010/main" val="3051635087"/>
              </p:ext>
            </p:extLst>
          </p:nvPr>
        </p:nvGraphicFramePr>
        <p:xfrm>
          <a:off x="1331640" y="2204864"/>
          <a:ext cx="914400" cy="771525"/>
        </p:xfrm>
        <a:graphic>
          <a:graphicData uri="http://schemas.openxmlformats.org/presentationml/2006/ole">
            <mc:AlternateContent xmlns:mc="http://schemas.openxmlformats.org/markup-compatibility/2006">
              <mc:Choice xmlns:v="urn:schemas-microsoft-com:vml" Requires="v">
                <p:oleObj spid="_x0000_s1037" name="Acrobat Document" showAsIcon="1" r:id="rId3" imgW="914400" imgH="771480" progId="AcroExch.Document.7">
                  <p:embed/>
                </p:oleObj>
              </mc:Choice>
              <mc:Fallback>
                <p:oleObj name="Acrobat Document" showAsIcon="1" r:id="rId3" imgW="914400" imgH="771480" progId="AcroExch.Document.7">
                  <p:embed/>
                  <p:pic>
                    <p:nvPicPr>
                      <p:cNvPr id="0" name=""/>
                      <p:cNvPicPr/>
                      <p:nvPr/>
                    </p:nvPicPr>
                    <p:blipFill>
                      <a:blip r:embed="rId4"/>
                      <a:stretch>
                        <a:fillRect/>
                      </a:stretch>
                    </p:blipFill>
                    <p:spPr>
                      <a:xfrm>
                        <a:off x="1331640" y="2204864"/>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5080540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p:cNvSpPr>
            <a:spLocks noGrp="1"/>
          </p:cNvSpPr>
          <p:nvPr>
            <p:ph type="body" sz="quarter" idx="22"/>
          </p:nvPr>
        </p:nvSpPr>
        <p:spPr/>
        <p:txBody>
          <a:bodyPr/>
          <a:lstStyle/>
          <a:p>
            <a:endParaRPr lang="en-GB"/>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KONGSBERG_KOGT">
  <a:themeElements>
    <a:clrScheme name="Kongsberg">
      <a:dk1>
        <a:sysClr val="windowText" lastClr="000000"/>
      </a:dk1>
      <a:lt1>
        <a:sysClr val="window" lastClr="FFFFFF"/>
      </a:lt1>
      <a:dk2>
        <a:srgbClr val="572C5F"/>
      </a:dk2>
      <a:lt2>
        <a:srgbClr val="008EAA"/>
      </a:lt2>
      <a:accent1>
        <a:srgbClr val="747136"/>
      </a:accent1>
      <a:accent2>
        <a:srgbClr val="CAB64B"/>
      </a:accent2>
      <a:accent3>
        <a:srgbClr val="003B49"/>
      </a:accent3>
      <a:accent4>
        <a:srgbClr val="165C7D"/>
      </a:accent4>
      <a:accent5>
        <a:srgbClr val="284734"/>
      </a:accent5>
      <a:accent6>
        <a:srgbClr val="DC4405"/>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ONGSBERGLandProcess">
  <a:themeElements>
    <a:clrScheme name="ver6 1">
      <a:dk1>
        <a:srgbClr val="003172"/>
      </a:dk1>
      <a:lt1>
        <a:srgbClr val="FFFFFF"/>
      </a:lt1>
      <a:dk2>
        <a:srgbClr val="003172"/>
      </a:dk2>
      <a:lt2>
        <a:srgbClr val="B2B2B2"/>
      </a:lt2>
      <a:accent1>
        <a:srgbClr val="DEE6F1"/>
      </a:accent1>
      <a:accent2>
        <a:srgbClr val="ABBED8"/>
      </a:accent2>
      <a:accent3>
        <a:srgbClr val="FFFFFF"/>
      </a:accent3>
      <a:accent4>
        <a:srgbClr val="002860"/>
      </a:accent4>
      <a:accent5>
        <a:srgbClr val="ECF0F7"/>
      </a:accent5>
      <a:accent6>
        <a:srgbClr val="9BACC4"/>
      </a:accent6>
      <a:hlink>
        <a:srgbClr val="567BAE"/>
      </a:hlink>
      <a:folHlink>
        <a:srgbClr val="1B4D91"/>
      </a:folHlink>
    </a:clrScheme>
    <a:fontScheme name="ver6">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7A9EC5"/>
        </a:solid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57263"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rgbClr val="003172"/>
            </a:solidFill>
            <a:effectLst/>
            <a:latin typeface="Arial" charset="0"/>
          </a:defRPr>
        </a:defPPr>
      </a:lstStyle>
    </a:spDef>
    <a:lnDef>
      <a:spPr bwMode="auto">
        <a:solidFill>
          <a:srgbClr val="7A9EC5"/>
        </a:solidFill>
        <a:ln w="9525" cap="flat" cmpd="sng" algn="ctr">
          <a:solidFill>
            <a:schemeClr val="tx1"/>
          </a:solidFill>
          <a:prstDash val="solid"/>
          <a:round/>
          <a:headEnd type="none" w="med" len="med"/>
          <a:tailEnd type="none" w="med" len="med"/>
        </a:ln>
        <a:effectLst/>
      </a:spPr>
      <a:bodyPr/>
      <a:lstStyle/>
    </a:lnDef>
  </a:objectDefaults>
  <a:extraClrSchemeLst>
    <a:extraClrScheme>
      <a:clrScheme name="ver6 1">
        <a:dk1>
          <a:srgbClr val="003172"/>
        </a:dk1>
        <a:lt1>
          <a:srgbClr val="FFFFFF"/>
        </a:lt1>
        <a:dk2>
          <a:srgbClr val="003172"/>
        </a:dk2>
        <a:lt2>
          <a:srgbClr val="B2B2B2"/>
        </a:lt2>
        <a:accent1>
          <a:srgbClr val="DEE6F1"/>
        </a:accent1>
        <a:accent2>
          <a:srgbClr val="ABBED8"/>
        </a:accent2>
        <a:accent3>
          <a:srgbClr val="FFFFFF"/>
        </a:accent3>
        <a:accent4>
          <a:srgbClr val="002860"/>
        </a:accent4>
        <a:accent5>
          <a:srgbClr val="ECF0F7"/>
        </a:accent5>
        <a:accent6>
          <a:srgbClr val="9BACC4"/>
        </a:accent6>
        <a:hlink>
          <a:srgbClr val="567BAE"/>
        </a:hlink>
        <a:folHlink>
          <a:srgbClr val="1B4D91"/>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KONGSBERG_KOGT</Template>
  <TotalTime>6669</TotalTime>
  <Words>382</Words>
  <Application>Microsoft Office PowerPoint</Application>
  <PresentationFormat>On-screen Show (4:3)</PresentationFormat>
  <Paragraphs>123</Paragraphs>
  <Slides>8</Slides>
  <Notes>1</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8</vt:i4>
      </vt:variant>
    </vt:vector>
  </HeadingPairs>
  <TitlesOfParts>
    <vt:vector size="11" baseType="lpstr">
      <vt:lpstr>KONGSBERG_KOGT</vt:lpstr>
      <vt:lpstr>KONGSBERGLandProcess</vt:lpstr>
      <vt:lpstr>Acrobat Document</vt:lpstr>
      <vt:lpstr>KONGSBERG Oil &amp; Gas Technologies AS</vt:lpstr>
      <vt:lpstr>Integration of K-Spice to 3rd Party OPC Applications</vt:lpstr>
      <vt:lpstr>Software Components</vt:lpstr>
      <vt:lpstr>Connect K-Spice to 3rd Party Applications via OPC-DA</vt:lpstr>
      <vt:lpstr>Connect K-Spice “Plant” to K-Spice “Online” via OPC-DA</vt:lpstr>
      <vt:lpstr>Connect K-Spice to 3rd Party Applications via OPC-DA</vt:lpstr>
      <vt:lpstr>K-Spice OpcDaCom Setup</vt:lpstr>
      <vt:lpstr>PowerPoint Presentation</vt:lpstr>
    </vt:vector>
  </TitlesOfParts>
  <Company>Kongsberg Maritime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KONGSBERG Oil &amp; Gas Technologies AS</dc:title>
  <dc:creator>RoarN</dc:creator>
  <dc:description>Template by addpoint.no</dc:description>
  <cp:lastModifiedBy>RoarN</cp:lastModifiedBy>
  <cp:revision>86</cp:revision>
  <dcterms:created xsi:type="dcterms:W3CDTF">2013-02-21T13:02:48Z</dcterms:created>
  <dcterms:modified xsi:type="dcterms:W3CDTF">2014-08-19T14:56:33Z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 by">
    <vt:lpwstr>addpoint.no</vt:lpwstr>
  </property>
  <property fmtid="{D5CDD505-2E9C-101B-9397-08002B2CF9AE}" pid="3" name="multiformat">
    <vt:lpwstr>1</vt:lpwstr>
  </property>
</Properties>
</file>